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5" r:id="rId5"/>
    <p:sldId id="276" r:id="rId6"/>
    <p:sldId id="273" r:id="rId7"/>
    <p:sldId id="277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1" d="100"/>
          <a:sy n="61" d="100"/>
        </p:scale>
        <p:origin x="-24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28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229600" cy="4197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I’m </a:t>
            </a:r>
            <a:r>
              <a:rPr lang="en-GB" sz="9600" dirty="0" smtClean="0">
                <a:latin typeface="Algerian" pitchFamily="82" charset="0"/>
              </a:rPr>
              <a:t>living in</a:t>
            </a:r>
            <a:r>
              <a:rPr lang="en-GB" sz="9600" dirty="0" smtClean="0">
                <a:latin typeface="Algerian" pitchFamily="82" charset="0"/>
              </a:rPr>
              <a:t> </a:t>
            </a:r>
            <a:r>
              <a:rPr lang="en-GB" sz="9600" dirty="0" err="1" smtClean="0">
                <a:latin typeface="Algerian" pitchFamily="82" charset="0"/>
              </a:rPr>
              <a:t>canaan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650" dirty="0" smtClean="0"/>
              <a:t>All that drew me I have left behind</a:t>
            </a:r>
          </a:p>
          <a:p>
            <a:pPr>
              <a:buNone/>
            </a:pPr>
            <a:r>
              <a:rPr lang="en-GB" sz="4650" dirty="0" smtClean="0"/>
              <a:t>Here </a:t>
            </a:r>
            <a:r>
              <a:rPr lang="en-GB" sz="4650" dirty="0" smtClean="0"/>
              <a:t>in Canaan better joys I find;</a:t>
            </a:r>
          </a:p>
          <a:p>
            <a:pPr>
              <a:buNone/>
            </a:pPr>
            <a:r>
              <a:rPr lang="en-GB" sz="4280" dirty="0" smtClean="0"/>
              <a:t>Peace </a:t>
            </a:r>
            <a:r>
              <a:rPr lang="en-GB" sz="4280" dirty="0" smtClean="0"/>
              <a:t>abiding, blessings unconfined,</a:t>
            </a:r>
          </a:p>
          <a:p>
            <a:pPr>
              <a:buNone/>
            </a:pPr>
            <a:r>
              <a:rPr lang="en-GB" sz="4650" dirty="0" smtClean="0"/>
              <a:t>For </a:t>
            </a:r>
            <a:r>
              <a:rPr lang="en-GB" sz="4650" dirty="0" smtClean="0"/>
              <a:t>I’m living in Canaan now.</a:t>
            </a:r>
            <a:endParaRPr lang="en-GB" sz="465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b="1" i="1" dirty="0" smtClean="0"/>
              <a:t>I am living in Canaan now,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showers of blessing abound,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riches of grace in </a:t>
            </a:r>
            <a:r>
              <a:rPr lang="en-GB" sz="4800" b="1" i="1" dirty="0" smtClean="0"/>
              <a:t>  plenty </a:t>
            </a:r>
            <a:r>
              <a:rPr lang="en-GB" sz="4800" b="1" i="1" dirty="0" smtClean="0"/>
              <a:t>are found,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I </a:t>
            </a:r>
            <a:r>
              <a:rPr lang="en-GB" sz="4800" b="1" i="1" dirty="0" smtClean="0"/>
              <a:t>am living in Canaan now.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dirty="0" smtClean="0"/>
              <a:t>Safe abiding I will never fear;</a:t>
            </a:r>
          </a:p>
          <a:p>
            <a:pPr>
              <a:buNone/>
            </a:pPr>
            <a:r>
              <a:rPr lang="en-GB" sz="4800" dirty="0" smtClean="0"/>
              <a:t>For </a:t>
            </a:r>
            <a:r>
              <a:rPr lang="en-GB" sz="4800" dirty="0" smtClean="0"/>
              <a:t>my Saviour ever will be near;</a:t>
            </a:r>
          </a:p>
          <a:p>
            <a:pPr>
              <a:buNone/>
            </a:pPr>
            <a:r>
              <a:rPr lang="en-GB" sz="4370" dirty="0" smtClean="0"/>
              <a:t>When </a:t>
            </a:r>
            <a:r>
              <a:rPr lang="en-GB" sz="4370" dirty="0" smtClean="0"/>
              <a:t>I call Him He will always hear;</a:t>
            </a:r>
          </a:p>
          <a:p>
            <a:pPr>
              <a:buNone/>
            </a:pPr>
            <a:r>
              <a:rPr lang="en-GB" sz="4800" dirty="0" smtClean="0"/>
              <a:t>For </a:t>
            </a:r>
            <a:r>
              <a:rPr lang="en-GB" sz="4800" dirty="0" smtClean="0"/>
              <a:t>I’m living in Canaan now.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b="1" i="1" dirty="0" smtClean="0"/>
              <a:t>I am living in Canaan now,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showers of blessing abound,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riches of grace in </a:t>
            </a:r>
            <a:r>
              <a:rPr lang="en-GB" sz="4800" b="1" i="1" dirty="0" smtClean="0"/>
              <a:t>  plenty </a:t>
            </a:r>
            <a:r>
              <a:rPr lang="en-GB" sz="4800" b="1" i="1" dirty="0" smtClean="0"/>
              <a:t>are found,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I </a:t>
            </a:r>
            <a:r>
              <a:rPr lang="en-GB" sz="4800" b="1" i="1" dirty="0" smtClean="0"/>
              <a:t>am living in Canaan now.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400" dirty="0" smtClean="0"/>
              <a:t>I am drinking from a ceaseless well;</a:t>
            </a:r>
          </a:p>
          <a:p>
            <a:pPr>
              <a:buNone/>
            </a:pPr>
            <a:r>
              <a:rPr lang="en-GB" sz="4400" dirty="0" smtClean="0"/>
              <a:t>Here </a:t>
            </a:r>
            <a:r>
              <a:rPr lang="en-GB" sz="4400" dirty="0" smtClean="0"/>
              <a:t>in Canaan where I love to dwell,</a:t>
            </a:r>
          </a:p>
          <a:p>
            <a:pPr>
              <a:buNone/>
            </a:pPr>
            <a:r>
              <a:rPr lang="en-GB" sz="4800" dirty="0" smtClean="0"/>
              <a:t>So </a:t>
            </a:r>
            <a:r>
              <a:rPr lang="en-GB" sz="4800" dirty="0" smtClean="0"/>
              <a:t>to others I am glad to tell,</a:t>
            </a:r>
          </a:p>
          <a:p>
            <a:pPr>
              <a:buNone/>
            </a:pPr>
            <a:r>
              <a:rPr lang="en-GB" sz="4800" dirty="0" smtClean="0"/>
              <a:t>That </a:t>
            </a:r>
            <a:r>
              <a:rPr lang="en-GB" sz="4800" dirty="0" smtClean="0"/>
              <a:t>I’m living in Canaan now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b="1" i="1" dirty="0" smtClean="0"/>
              <a:t>I am living in Canaan now,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showers of blessing abound,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riches of grace in </a:t>
            </a:r>
            <a:r>
              <a:rPr lang="en-GB" sz="4800" b="1" i="1" dirty="0" smtClean="0"/>
              <a:t>  plenty </a:t>
            </a:r>
            <a:r>
              <a:rPr lang="en-GB" sz="4800" b="1" i="1" dirty="0" smtClean="0"/>
              <a:t>are found,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I </a:t>
            </a:r>
            <a:r>
              <a:rPr lang="en-GB" sz="4800" b="1" i="1" dirty="0" smtClean="0"/>
              <a:t>am living in Canaan now.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4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dirty="0" smtClean="0"/>
              <a:t>Praises ever I am glad to bring</a:t>
            </a:r>
          </a:p>
          <a:p>
            <a:pPr>
              <a:buNone/>
            </a:pPr>
            <a:r>
              <a:rPr lang="en-GB" sz="4800" dirty="0" smtClean="0"/>
              <a:t>Unto </a:t>
            </a:r>
            <a:r>
              <a:rPr lang="en-GB" sz="4800" dirty="0" smtClean="0"/>
              <a:t>Jesus, my  Redeemer King,</a:t>
            </a:r>
          </a:p>
          <a:p>
            <a:pPr>
              <a:buNone/>
            </a:pPr>
            <a:r>
              <a:rPr lang="en-GB" sz="4500" dirty="0" smtClean="0"/>
              <a:t>For </a:t>
            </a:r>
            <a:r>
              <a:rPr lang="en-GB" sz="4500" dirty="0" smtClean="0"/>
              <a:t>His mercies I will shout and sing,</a:t>
            </a:r>
          </a:p>
          <a:p>
            <a:pPr>
              <a:buNone/>
            </a:pPr>
            <a:r>
              <a:rPr lang="en-GB" sz="4800" dirty="0" smtClean="0"/>
              <a:t>For </a:t>
            </a:r>
            <a:r>
              <a:rPr lang="en-GB" sz="4800" dirty="0" smtClean="0"/>
              <a:t>I’m living in Canaan now.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b="1" i="1" dirty="0" smtClean="0"/>
              <a:t>I am living in Canaan now,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showers of blessing abound,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Where </a:t>
            </a:r>
            <a:r>
              <a:rPr lang="en-GB" sz="4800" b="1" i="1" dirty="0" smtClean="0"/>
              <a:t>the riches of grace in </a:t>
            </a:r>
            <a:r>
              <a:rPr lang="en-GB" sz="4800" b="1" i="1" dirty="0" smtClean="0"/>
              <a:t>  plenty </a:t>
            </a:r>
            <a:r>
              <a:rPr lang="en-GB" sz="4800" b="1" i="1" dirty="0" smtClean="0"/>
              <a:t>are found,</a:t>
            </a:r>
            <a:endParaRPr lang="en-GB" sz="4800" dirty="0" smtClean="0"/>
          </a:p>
          <a:p>
            <a:pPr>
              <a:buNone/>
            </a:pPr>
            <a:r>
              <a:rPr lang="en-GB" sz="4800" b="1" i="1" dirty="0" smtClean="0"/>
              <a:t>I </a:t>
            </a:r>
            <a:r>
              <a:rPr lang="en-GB" sz="4800" b="1" i="1" dirty="0" smtClean="0"/>
              <a:t>am living in Canaan now.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483</TotalTime>
  <Words>255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28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41</cp:revision>
  <dcterms:created xsi:type="dcterms:W3CDTF">2012-08-25T10:40:27Z</dcterms:created>
  <dcterms:modified xsi:type="dcterms:W3CDTF">2012-10-07T07:21:53Z</dcterms:modified>
</cp:coreProperties>
</file>