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1" r:id="rId3"/>
    <p:sldId id="273" r:id="rId4"/>
    <p:sldId id="272" r:id="rId5"/>
    <p:sldId id="275" r:id="rId6"/>
    <p:sldId id="274" r:id="rId7"/>
    <p:sldId id="279" r:id="rId8"/>
    <p:sldId id="276" r:id="rId9"/>
    <p:sldId id="278" r:id="rId10"/>
    <p:sldId id="280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36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56000" contrast="58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382000" cy="15541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Comic Sans MS" pitchFamily="66" charset="0"/>
              </a:rPr>
              <a:t>    Gospel </a:t>
            </a:r>
            <a:r>
              <a:rPr lang="en-US" sz="2800" dirty="0" smtClean="0">
                <a:latin typeface="Comic Sans MS" pitchFamily="66" charset="0"/>
              </a:rPr>
              <a:t>Hymns and Songs </a:t>
            </a:r>
            <a:r>
              <a:rPr lang="en-US" sz="5400" b="1" dirty="0" smtClean="0">
                <a:latin typeface="Comic Sans MS" pitchFamily="66" charset="0"/>
              </a:rPr>
              <a:t>29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68760"/>
            <a:ext cx="8888288" cy="52565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1000" dirty="0" smtClean="0">
                <a:latin typeface="Algerian" pitchFamily="82" charset="0"/>
              </a:rPr>
              <a:t>I know who holds tomorrow</a:t>
            </a:r>
            <a:endParaRPr lang="en-US" sz="11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-27384"/>
            <a:ext cx="9144032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300" b="1" i="1" dirty="0" smtClean="0"/>
              <a:t>Many </a:t>
            </a:r>
            <a:r>
              <a:rPr lang="en-GB" sz="5300" b="1" i="1" dirty="0" smtClean="0"/>
              <a:t>things about tomorrow</a:t>
            </a:r>
            <a:endParaRPr lang="en-US" sz="5300" dirty="0" smtClean="0"/>
          </a:p>
          <a:p>
            <a:pPr algn="ctr">
              <a:buNone/>
            </a:pPr>
            <a:r>
              <a:rPr lang="en-GB" sz="5300" b="1" i="1" dirty="0" smtClean="0"/>
              <a:t>I </a:t>
            </a:r>
            <a:r>
              <a:rPr lang="en-GB" sz="5300" b="1" i="1" dirty="0" smtClean="0"/>
              <a:t>don’t seem to understand;</a:t>
            </a:r>
            <a:endParaRPr lang="en-US" sz="5300" dirty="0" smtClean="0"/>
          </a:p>
          <a:p>
            <a:pPr algn="ctr">
              <a:buNone/>
            </a:pPr>
            <a:r>
              <a:rPr lang="en-GB" sz="5300" b="1" i="1" dirty="0" smtClean="0"/>
              <a:t>But </a:t>
            </a:r>
            <a:r>
              <a:rPr lang="en-GB" sz="5300" b="1" i="1" dirty="0" smtClean="0"/>
              <a:t>I know who holds tomorrow,</a:t>
            </a:r>
            <a:endParaRPr lang="en-US" sz="5300" dirty="0" smtClean="0"/>
          </a:p>
          <a:p>
            <a:pPr algn="ctr">
              <a:buNone/>
            </a:pPr>
            <a:r>
              <a:rPr lang="en-GB" sz="5300" b="1" i="1" dirty="0" smtClean="0"/>
              <a:t>And </a:t>
            </a:r>
            <a:r>
              <a:rPr lang="en-GB" sz="5300" b="1" i="1" dirty="0" smtClean="0"/>
              <a:t>I know who holds my hand.</a:t>
            </a:r>
            <a:endParaRPr lang="en-US" sz="53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317102"/>
            <a:ext cx="9144032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400" dirty="0" smtClean="0"/>
              <a:t>I </a:t>
            </a:r>
            <a:r>
              <a:rPr lang="en-GB" sz="5400" dirty="0" smtClean="0"/>
              <a:t>don’t know about tomorrow,</a:t>
            </a:r>
            <a:endParaRPr lang="en-US" sz="5400" dirty="0" smtClean="0"/>
          </a:p>
          <a:p>
            <a:pPr algn="ctr">
              <a:buNone/>
            </a:pPr>
            <a:r>
              <a:rPr lang="en-GB" sz="5400" dirty="0" smtClean="0"/>
              <a:t>I </a:t>
            </a:r>
            <a:r>
              <a:rPr lang="en-GB" sz="5400" dirty="0" smtClean="0"/>
              <a:t>just live from day to day;</a:t>
            </a:r>
            <a:endParaRPr lang="en-US" sz="5400" dirty="0" smtClean="0"/>
          </a:p>
          <a:p>
            <a:pPr algn="ctr">
              <a:buNone/>
            </a:pPr>
            <a:r>
              <a:rPr lang="en-GB" sz="5400" dirty="0" smtClean="0"/>
              <a:t>I </a:t>
            </a:r>
            <a:r>
              <a:rPr lang="en-GB" sz="5400" dirty="0" smtClean="0"/>
              <a:t>don’t borrow from it’s sunshine,</a:t>
            </a:r>
            <a:endParaRPr lang="en-US" sz="5400" dirty="0" smtClean="0"/>
          </a:p>
          <a:p>
            <a:pPr algn="ctr">
              <a:buNone/>
            </a:pPr>
            <a:r>
              <a:rPr lang="en-GB" sz="5400" dirty="0" smtClean="0"/>
              <a:t>For </a:t>
            </a:r>
            <a:r>
              <a:rPr lang="en-GB" sz="5400" dirty="0" smtClean="0"/>
              <a:t>it’s skies may turn to gray;</a:t>
            </a:r>
            <a:endParaRPr lang="en-US" sz="5400" dirty="0" smtClean="0"/>
          </a:p>
          <a:p>
            <a:pPr algn="ctr">
              <a:buNone/>
            </a:pPr>
            <a:r>
              <a:rPr lang="en-GB" sz="5400" dirty="0" smtClean="0"/>
              <a:t> </a:t>
            </a:r>
            <a:endParaRPr lang="en-US" sz="5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317102"/>
            <a:ext cx="9144032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400" dirty="0" smtClean="0"/>
              <a:t>I don’t worry o’er the future</a:t>
            </a:r>
            <a:endParaRPr lang="en-US" sz="5400" dirty="0" smtClean="0"/>
          </a:p>
          <a:p>
            <a:pPr algn="ctr">
              <a:buNone/>
            </a:pPr>
            <a:r>
              <a:rPr lang="en-GB" sz="5400" dirty="0" smtClean="0"/>
              <a:t>For I know what Jesus said,</a:t>
            </a:r>
            <a:endParaRPr lang="en-US" sz="5400" dirty="0" smtClean="0"/>
          </a:p>
          <a:p>
            <a:pPr algn="ctr">
              <a:buNone/>
            </a:pPr>
            <a:r>
              <a:rPr lang="en-GB" sz="5400" dirty="0" smtClean="0"/>
              <a:t>And today I’II walk beside Him,</a:t>
            </a:r>
            <a:endParaRPr lang="en-US" sz="5400" dirty="0" smtClean="0"/>
          </a:p>
          <a:p>
            <a:pPr algn="ctr">
              <a:buNone/>
            </a:pPr>
            <a:r>
              <a:rPr lang="en-GB" sz="5400" dirty="0" smtClean="0"/>
              <a:t>For He knows what is ahead.</a:t>
            </a:r>
            <a:endParaRPr lang="en-US" sz="54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-27384"/>
            <a:ext cx="9144032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300" b="1" i="1" dirty="0" smtClean="0"/>
              <a:t>Many </a:t>
            </a:r>
            <a:r>
              <a:rPr lang="en-GB" sz="5300" b="1" i="1" dirty="0" smtClean="0"/>
              <a:t>things about tomorrow</a:t>
            </a:r>
            <a:endParaRPr lang="en-US" sz="5300" dirty="0" smtClean="0"/>
          </a:p>
          <a:p>
            <a:pPr algn="ctr">
              <a:buNone/>
            </a:pPr>
            <a:r>
              <a:rPr lang="en-GB" sz="5300" b="1" i="1" dirty="0" smtClean="0"/>
              <a:t>I </a:t>
            </a:r>
            <a:r>
              <a:rPr lang="en-GB" sz="5300" b="1" i="1" dirty="0" smtClean="0"/>
              <a:t>don’t seem to understand;</a:t>
            </a:r>
            <a:endParaRPr lang="en-US" sz="5300" dirty="0" smtClean="0"/>
          </a:p>
          <a:p>
            <a:pPr algn="ctr">
              <a:buNone/>
            </a:pPr>
            <a:r>
              <a:rPr lang="en-GB" sz="5300" b="1" i="1" dirty="0" smtClean="0"/>
              <a:t>But </a:t>
            </a:r>
            <a:r>
              <a:rPr lang="en-GB" sz="5300" b="1" i="1" dirty="0" smtClean="0"/>
              <a:t>I know who holds tomorrow,</a:t>
            </a:r>
            <a:endParaRPr lang="en-US" sz="5300" dirty="0" smtClean="0"/>
          </a:p>
          <a:p>
            <a:pPr algn="ctr">
              <a:buNone/>
            </a:pPr>
            <a:r>
              <a:rPr lang="en-GB" sz="5300" b="1" i="1" dirty="0" smtClean="0"/>
              <a:t>And </a:t>
            </a:r>
            <a:r>
              <a:rPr lang="en-GB" sz="5300" b="1" i="1" dirty="0" smtClean="0"/>
              <a:t>I know who holds my hand.</a:t>
            </a:r>
            <a:endParaRPr lang="en-US" sz="53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317102"/>
            <a:ext cx="9144032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700" dirty="0" err="1" smtClean="0"/>
              <a:t>Ev’ry</a:t>
            </a:r>
            <a:r>
              <a:rPr lang="en-GB" sz="5700" dirty="0" smtClean="0"/>
              <a:t> </a:t>
            </a:r>
            <a:r>
              <a:rPr lang="en-GB" sz="5700" dirty="0" smtClean="0"/>
              <a:t>step </a:t>
            </a:r>
            <a:r>
              <a:rPr lang="en-GB" sz="5700" dirty="0" smtClean="0"/>
              <a:t>is getting brighter</a:t>
            </a:r>
            <a:endParaRPr lang="en-US" sz="5700" dirty="0" smtClean="0"/>
          </a:p>
          <a:p>
            <a:pPr algn="ctr">
              <a:buNone/>
            </a:pPr>
            <a:r>
              <a:rPr lang="en-GB" sz="5700" dirty="0" smtClean="0"/>
              <a:t>As </a:t>
            </a:r>
            <a:r>
              <a:rPr lang="en-GB" sz="5700" dirty="0" smtClean="0"/>
              <a:t>the golden stairs I climb;</a:t>
            </a:r>
            <a:endParaRPr lang="en-US" sz="5700" dirty="0" smtClean="0"/>
          </a:p>
          <a:p>
            <a:pPr algn="ctr">
              <a:buNone/>
            </a:pPr>
            <a:r>
              <a:rPr lang="en-GB" sz="5700" dirty="0" err="1" smtClean="0"/>
              <a:t>Ev’ry</a:t>
            </a:r>
            <a:r>
              <a:rPr lang="en-GB" sz="5700" dirty="0" smtClean="0"/>
              <a:t> </a:t>
            </a:r>
            <a:r>
              <a:rPr lang="en-GB" sz="5700" dirty="0" smtClean="0"/>
              <a:t>burden’s getting lighter,</a:t>
            </a:r>
            <a:endParaRPr lang="en-US" sz="5700" dirty="0" smtClean="0"/>
          </a:p>
          <a:p>
            <a:pPr algn="ctr">
              <a:buNone/>
            </a:pPr>
            <a:r>
              <a:rPr lang="en-GB" sz="5700" dirty="0" err="1" smtClean="0"/>
              <a:t>Ev’ry</a:t>
            </a:r>
            <a:r>
              <a:rPr lang="en-GB" sz="5700" dirty="0" smtClean="0"/>
              <a:t> </a:t>
            </a:r>
            <a:r>
              <a:rPr lang="en-GB" sz="5700" dirty="0" smtClean="0"/>
              <a:t>could is silver lined;</a:t>
            </a:r>
            <a:endParaRPr lang="en-US" sz="57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317102"/>
            <a:ext cx="9144032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800" dirty="0" smtClean="0"/>
              <a:t>There the sun is always shining,</a:t>
            </a:r>
            <a:endParaRPr lang="en-US" sz="4800" dirty="0" smtClean="0"/>
          </a:p>
          <a:p>
            <a:pPr algn="ctr">
              <a:buNone/>
            </a:pPr>
            <a:r>
              <a:rPr lang="en-GB" sz="4800" dirty="0" smtClean="0"/>
              <a:t>There </a:t>
            </a:r>
            <a:r>
              <a:rPr lang="en-GB" sz="4800" dirty="0" smtClean="0"/>
              <a:t>no tear will dim the eye;</a:t>
            </a:r>
            <a:endParaRPr lang="en-US" sz="4800" dirty="0" smtClean="0"/>
          </a:p>
          <a:p>
            <a:pPr algn="ctr">
              <a:buNone/>
            </a:pPr>
            <a:r>
              <a:rPr lang="en-GB" sz="4800" dirty="0" smtClean="0"/>
              <a:t>At </a:t>
            </a:r>
            <a:r>
              <a:rPr lang="en-GB" sz="4800" dirty="0" smtClean="0"/>
              <a:t>the ending of the rainbow,</a:t>
            </a:r>
            <a:endParaRPr lang="en-US" sz="4800" dirty="0" smtClean="0"/>
          </a:p>
          <a:p>
            <a:pPr algn="ctr">
              <a:buNone/>
            </a:pPr>
            <a:r>
              <a:rPr lang="en-GB" sz="4800" dirty="0" smtClean="0"/>
              <a:t>Where </a:t>
            </a:r>
            <a:r>
              <a:rPr lang="en-GB" sz="4800" dirty="0" smtClean="0"/>
              <a:t>the mountains touch the sky.</a:t>
            </a:r>
            <a:endParaRPr lang="en-US" sz="4800" dirty="0" smtClean="0"/>
          </a:p>
          <a:p>
            <a:pPr algn="ctr"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-27384"/>
            <a:ext cx="9144032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300" b="1" i="1" dirty="0" smtClean="0"/>
              <a:t>Many </a:t>
            </a:r>
            <a:r>
              <a:rPr lang="en-GB" sz="5300" b="1" i="1" dirty="0" smtClean="0"/>
              <a:t>things about tomorrow</a:t>
            </a:r>
            <a:endParaRPr lang="en-US" sz="5300" dirty="0" smtClean="0"/>
          </a:p>
          <a:p>
            <a:pPr algn="ctr">
              <a:buNone/>
            </a:pPr>
            <a:r>
              <a:rPr lang="en-GB" sz="5300" b="1" i="1" dirty="0" smtClean="0"/>
              <a:t>I </a:t>
            </a:r>
            <a:r>
              <a:rPr lang="en-GB" sz="5300" b="1" i="1" dirty="0" smtClean="0"/>
              <a:t>don’t seem to understand;</a:t>
            </a:r>
            <a:endParaRPr lang="en-US" sz="5300" dirty="0" smtClean="0"/>
          </a:p>
          <a:p>
            <a:pPr algn="ctr">
              <a:buNone/>
            </a:pPr>
            <a:r>
              <a:rPr lang="en-GB" sz="5300" b="1" i="1" dirty="0" smtClean="0"/>
              <a:t>But </a:t>
            </a:r>
            <a:r>
              <a:rPr lang="en-GB" sz="5300" b="1" i="1" dirty="0" smtClean="0"/>
              <a:t>I know who holds tomorrow,</a:t>
            </a:r>
            <a:endParaRPr lang="en-US" sz="5300" dirty="0" smtClean="0"/>
          </a:p>
          <a:p>
            <a:pPr algn="ctr">
              <a:buNone/>
            </a:pPr>
            <a:r>
              <a:rPr lang="en-GB" sz="5300" b="1" i="1" dirty="0" smtClean="0"/>
              <a:t>And </a:t>
            </a:r>
            <a:r>
              <a:rPr lang="en-GB" sz="5300" b="1" i="1" dirty="0" smtClean="0"/>
              <a:t>I know who holds my hand.</a:t>
            </a:r>
            <a:endParaRPr lang="en-US" sz="53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-27384"/>
            <a:ext cx="9144032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400" dirty="0" smtClean="0"/>
              <a:t>I </a:t>
            </a:r>
            <a:r>
              <a:rPr lang="en-GB" sz="5400" dirty="0" smtClean="0"/>
              <a:t>don’t know about tomorrow,</a:t>
            </a:r>
            <a:endParaRPr lang="en-US" sz="5400" dirty="0" smtClean="0"/>
          </a:p>
          <a:p>
            <a:pPr algn="ctr">
              <a:buNone/>
            </a:pPr>
            <a:r>
              <a:rPr lang="en-GB" sz="5400" dirty="0" smtClean="0"/>
              <a:t>It </a:t>
            </a:r>
            <a:r>
              <a:rPr lang="en-GB" sz="5400" dirty="0" smtClean="0"/>
              <a:t>may bring me poverty;</a:t>
            </a:r>
            <a:endParaRPr lang="en-US" sz="5400" dirty="0" smtClean="0"/>
          </a:p>
          <a:p>
            <a:pPr algn="ctr">
              <a:buNone/>
            </a:pPr>
            <a:r>
              <a:rPr lang="en-GB" sz="5400" dirty="0" smtClean="0"/>
              <a:t>But </a:t>
            </a:r>
            <a:r>
              <a:rPr lang="en-GB" sz="5400" dirty="0" smtClean="0"/>
              <a:t>the one who feeds the sparrow</a:t>
            </a:r>
            <a:endParaRPr lang="en-US" sz="5400" dirty="0" smtClean="0"/>
          </a:p>
          <a:p>
            <a:pPr algn="ctr">
              <a:buNone/>
            </a:pPr>
            <a:r>
              <a:rPr lang="en-GB" sz="5400" dirty="0" smtClean="0"/>
              <a:t>Is </a:t>
            </a:r>
            <a:r>
              <a:rPr lang="en-GB" sz="5400" dirty="0" smtClean="0"/>
              <a:t>the one who stands by me;</a:t>
            </a:r>
            <a:endParaRPr lang="en-US" sz="54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317102"/>
            <a:ext cx="9144032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600" dirty="0" smtClean="0"/>
              <a:t>And </a:t>
            </a:r>
            <a:r>
              <a:rPr lang="en-GB" sz="4600" dirty="0" smtClean="0"/>
              <a:t>the path that be my portion,</a:t>
            </a:r>
            <a:endParaRPr lang="en-US" sz="4600" dirty="0" smtClean="0"/>
          </a:p>
          <a:p>
            <a:pPr algn="ctr">
              <a:buNone/>
            </a:pPr>
            <a:r>
              <a:rPr lang="en-GB" sz="4600" dirty="0" smtClean="0"/>
              <a:t>May </a:t>
            </a:r>
            <a:r>
              <a:rPr lang="en-GB" sz="4600" dirty="0" smtClean="0"/>
              <a:t>be through the flame or flood,</a:t>
            </a:r>
            <a:endParaRPr lang="en-US" sz="4600" dirty="0" smtClean="0"/>
          </a:p>
          <a:p>
            <a:pPr algn="ctr">
              <a:buNone/>
            </a:pPr>
            <a:r>
              <a:rPr lang="en-GB" sz="4600" dirty="0" smtClean="0"/>
              <a:t>But </a:t>
            </a:r>
            <a:r>
              <a:rPr lang="en-GB" sz="4600" dirty="0" smtClean="0"/>
              <a:t>His presence goes before me,</a:t>
            </a:r>
            <a:endParaRPr lang="en-US" sz="4600" dirty="0" smtClean="0"/>
          </a:p>
          <a:p>
            <a:pPr algn="ctr">
              <a:buNone/>
            </a:pPr>
            <a:r>
              <a:rPr lang="en-GB" sz="4600" dirty="0" smtClean="0"/>
              <a:t>And </a:t>
            </a:r>
            <a:r>
              <a:rPr lang="en-GB" sz="4600" dirty="0" smtClean="0"/>
              <a:t>I’m covered with His blood.</a:t>
            </a:r>
            <a:endParaRPr lang="en-US" sz="46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575</TotalTime>
  <Words>252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cross</vt:lpstr>
      <vt:lpstr>    Gospel Hymns and Songs 29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62</cp:revision>
  <dcterms:created xsi:type="dcterms:W3CDTF">2012-08-25T10:40:27Z</dcterms:created>
  <dcterms:modified xsi:type="dcterms:W3CDTF">2013-12-13T21:56:51Z</dcterms:modified>
</cp:coreProperties>
</file>