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91" r:id="rId2"/>
    <p:sldId id="298" r:id="rId3"/>
    <p:sldId id="304" r:id="rId4"/>
    <p:sldId id="299" r:id="rId5"/>
    <p:sldId id="300" r:id="rId6"/>
    <p:sldId id="305" r:id="rId7"/>
    <p:sldId id="308" r:id="rId8"/>
    <p:sldId id="302" r:id="rId9"/>
    <p:sldId id="306" r:id="rId10"/>
    <p:sldId id="30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306AB-240E-4372-8C46-86C0F6CBCD3A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04ADD-6290-4025-85A3-192024D4B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090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04ADD-6290-4025-85A3-192024D4B55B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2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0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9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21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74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58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76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1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0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2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7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2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2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2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56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8" y="-53988"/>
            <a:ext cx="9252520" cy="1554162"/>
          </a:xfrm>
        </p:spPr>
        <p:txBody>
          <a:bodyPr>
            <a:noAutofit/>
          </a:bodyPr>
          <a:lstStyle/>
          <a:p>
            <a:pPr algn="l"/>
            <a:r>
              <a:rPr lang="en-US" sz="5000" dirty="0">
                <a:latin typeface="Comic Sans MS" pitchFamily="66" charset="0"/>
              </a:rPr>
              <a:t>Gospel Hymns and Songs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12500" b="1" dirty="0">
                <a:latin typeface="Comic Sans MS" pitchFamily="66" charset="0"/>
              </a:rPr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60"/>
            <a:ext cx="9144000" cy="52149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000" b="1" dirty="0">
                <a:latin typeface="Algerian" pitchFamily="82" charset="0"/>
              </a:rPr>
              <a:t>IMPATIENT HEART,     BE STILL</a:t>
            </a:r>
            <a:endParaRPr lang="en-US" sz="12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7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4016" y="389110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b="1" i="1" dirty="0"/>
              <a:t>Be still! . . .     be still!</a:t>
            </a:r>
            <a:endParaRPr lang="en-GB" sz="9600" b="1" dirty="0"/>
          </a:p>
          <a:p>
            <a:pPr algn="ctr">
              <a:buNone/>
            </a:pPr>
            <a:r>
              <a:rPr lang="en-GB" sz="9600" b="1" i="1" dirty="0"/>
              <a:t>My anxious... heart be still!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214338"/>
            <a:ext cx="9358346" cy="671512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500" dirty="0">
                <a:latin typeface="Algerian" pitchFamily="82" charset="0"/>
              </a:rPr>
              <a:t>Impatient heart,      be still!</a:t>
            </a:r>
          </a:p>
          <a:p>
            <a:pPr algn="ctr">
              <a:buNone/>
            </a:pPr>
            <a:r>
              <a:rPr lang="en-GB" sz="6500" dirty="0">
                <a:latin typeface="Algerian" pitchFamily="82" charset="0"/>
              </a:rPr>
              <a:t>What </a:t>
            </a:r>
            <a:r>
              <a:rPr lang="en-GB" sz="6500" dirty="0" err="1">
                <a:latin typeface="Algerian" pitchFamily="82" charset="0"/>
              </a:rPr>
              <a:t>tho</a:t>
            </a:r>
            <a:r>
              <a:rPr lang="en-GB" sz="6500" dirty="0">
                <a:latin typeface="Algerian" pitchFamily="82" charset="0"/>
              </a:rPr>
              <a:t>’ He    tarries long?</a:t>
            </a:r>
          </a:p>
          <a:p>
            <a:pPr algn="ctr">
              <a:buNone/>
            </a:pPr>
            <a:r>
              <a:rPr lang="en-GB" sz="6100" dirty="0">
                <a:latin typeface="Algerian" pitchFamily="82" charset="0"/>
              </a:rPr>
              <a:t>What </a:t>
            </a:r>
            <a:r>
              <a:rPr lang="en-GB" sz="6100" dirty="0" err="1">
                <a:latin typeface="Algerian" pitchFamily="82" charset="0"/>
              </a:rPr>
              <a:t>tho</a:t>
            </a:r>
            <a:r>
              <a:rPr lang="en-GB" sz="6100" dirty="0">
                <a:latin typeface="Algerian" pitchFamily="82" charset="0"/>
              </a:rPr>
              <a:t>’ the triumph </a:t>
            </a:r>
            <a:r>
              <a:rPr lang="en-GB" sz="6200" dirty="0">
                <a:latin typeface="Algerian" pitchFamily="82" charset="0"/>
              </a:rPr>
              <a:t>song Is still </a:t>
            </a:r>
            <a:r>
              <a:rPr lang="en-GB" sz="6200" dirty="0" err="1">
                <a:latin typeface="Algerian" pitchFamily="82" charset="0"/>
              </a:rPr>
              <a:t>delay’d</a:t>
            </a:r>
            <a:r>
              <a:rPr lang="en-GB" sz="6200" dirty="0">
                <a:latin typeface="Algerian" pitchFamily="8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11494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>
                <a:latin typeface="Algerian" pitchFamily="82" charset="0"/>
              </a:rPr>
              <a:t>Thou hast His promise sure, </a:t>
            </a:r>
          </a:p>
          <a:p>
            <a:pPr algn="ctr">
              <a:buNone/>
            </a:pPr>
            <a:r>
              <a:rPr lang="en-GB" sz="7200" dirty="0">
                <a:latin typeface="Algerian" pitchFamily="82" charset="0"/>
              </a:rPr>
              <a:t>And that is all secure;</a:t>
            </a:r>
          </a:p>
          <a:p>
            <a:pPr algn="ctr">
              <a:buNone/>
            </a:pPr>
            <a:r>
              <a:rPr lang="en-GB" sz="7200" dirty="0">
                <a:latin typeface="Algerian" pitchFamily="82" charset="0"/>
              </a:rPr>
              <a:t>Be not afraid!      Be not afraid!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4016" y="389110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b="1" i="1" dirty="0"/>
              <a:t>Be still! . . .     be still!</a:t>
            </a:r>
            <a:endParaRPr lang="en-GB" sz="9600" b="1" dirty="0"/>
          </a:p>
          <a:p>
            <a:pPr algn="ctr">
              <a:buNone/>
            </a:pPr>
            <a:r>
              <a:rPr lang="en-GB" sz="9600" b="1" i="1" dirty="0"/>
              <a:t>Impatient heart be still!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114946"/>
            <a:ext cx="9396536" cy="7072338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en-GB" sz="7200" dirty="0">
                <a:latin typeface="Algerian" pitchFamily="82" charset="0"/>
              </a:rPr>
              <a:t>My eager heart, be still</a:t>
            </a:r>
          </a:p>
          <a:p>
            <a:pPr algn="ctr">
              <a:buNone/>
            </a:pPr>
            <a:r>
              <a:rPr lang="en-GB" sz="7200" dirty="0">
                <a:latin typeface="Algerian" pitchFamily="82" charset="0"/>
              </a:rPr>
              <a:t>Thy Lord will surely come,</a:t>
            </a:r>
          </a:p>
          <a:p>
            <a:pPr algn="ctr">
              <a:buNone/>
            </a:pPr>
            <a:r>
              <a:rPr lang="en-GB" sz="7200" dirty="0">
                <a:latin typeface="Algerian" pitchFamily="82" charset="0"/>
              </a:rPr>
              <a:t>And take thee to His home,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4544" y="29070"/>
            <a:ext cx="9396536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200" dirty="0">
                <a:latin typeface="Algerian" pitchFamily="82" charset="0"/>
              </a:rPr>
              <a:t>With Him to dwell;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200" dirty="0">
                <a:latin typeface="Algerian" pitchFamily="82" charset="0"/>
              </a:rPr>
              <a:t>It may not be today; and yet, my soul, it may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200" dirty="0">
                <a:latin typeface="Algerian" pitchFamily="82" charset="0"/>
              </a:rPr>
              <a:t>  I cannot tell,         I cannot tell.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4016" y="389110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b="1" i="1" dirty="0"/>
              <a:t>Be still! . . .     be still!</a:t>
            </a:r>
            <a:endParaRPr lang="en-GB" sz="9600" b="1" dirty="0"/>
          </a:p>
          <a:p>
            <a:pPr algn="ctr">
              <a:buNone/>
            </a:pPr>
            <a:r>
              <a:rPr lang="en-GB" sz="9600" b="1" i="1" dirty="0"/>
              <a:t>My eager... heart be still!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4016" y="-11494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dirty="0">
                <a:latin typeface="Algerian" pitchFamily="82" charset="0"/>
              </a:rPr>
              <a:t>My anxious heart,      be still!</a:t>
            </a:r>
          </a:p>
          <a:p>
            <a:pPr algn="ctr">
              <a:buNone/>
            </a:pPr>
            <a:r>
              <a:rPr lang="en-GB" sz="6000" dirty="0">
                <a:latin typeface="Algerian" pitchFamily="82" charset="0"/>
              </a:rPr>
              <a:t>Watch, work, and pray, and then</a:t>
            </a:r>
          </a:p>
          <a:p>
            <a:pPr algn="ctr">
              <a:buNone/>
            </a:pPr>
            <a:r>
              <a:rPr lang="en-GB" sz="6000" dirty="0">
                <a:latin typeface="Algerian" pitchFamily="82" charset="0"/>
              </a:rPr>
              <a:t>It will not            matter when</a:t>
            </a:r>
          </a:p>
          <a:p>
            <a:pPr algn="ctr">
              <a:buNone/>
            </a:pPr>
            <a:r>
              <a:rPr lang="en-GB" sz="6000" dirty="0">
                <a:latin typeface="Algerian" pitchFamily="82" charset="0"/>
              </a:rPr>
              <a:t>Thy Lord shall come;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4016" y="-11494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000" dirty="0">
                <a:latin typeface="Algerian" pitchFamily="82" charset="0"/>
              </a:rPr>
              <a:t>At midnight,             or at noon;</a:t>
            </a:r>
          </a:p>
          <a:p>
            <a:pPr algn="ctr">
              <a:buNone/>
            </a:pPr>
            <a:r>
              <a:rPr lang="en-GB" sz="7000" dirty="0">
                <a:latin typeface="Algerian" pitchFamily="82" charset="0"/>
              </a:rPr>
              <a:t>He cannot come    too soon</a:t>
            </a:r>
          </a:p>
          <a:p>
            <a:pPr algn="ctr">
              <a:buNone/>
            </a:pPr>
            <a:r>
              <a:rPr lang="en-GB" sz="7000" dirty="0">
                <a:latin typeface="Algerian" pitchFamily="82" charset="0"/>
              </a:rPr>
              <a:t>To take thee home, To take thee home.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1841</TotalTime>
  <Words>195</Words>
  <Application>Microsoft Office PowerPoint</Application>
  <PresentationFormat>On-screen Show (4:3)</PresentationFormat>
  <Paragraphs>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Calibri</vt:lpstr>
      <vt:lpstr>Century Gothic</vt:lpstr>
      <vt:lpstr>Comic Sans MS</vt:lpstr>
      <vt:lpstr>Wingdings 3</vt:lpstr>
      <vt:lpstr>Ion</vt:lpstr>
      <vt:lpstr>Gospel Hymns and Songs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ProBook</cp:lastModifiedBy>
  <cp:revision>167</cp:revision>
  <dcterms:created xsi:type="dcterms:W3CDTF">2012-08-25T10:40:27Z</dcterms:created>
  <dcterms:modified xsi:type="dcterms:W3CDTF">2022-02-13T07:11:01Z</dcterms:modified>
</cp:coreProperties>
</file>