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3" r:id="rId4"/>
    <p:sldId id="271" r:id="rId5"/>
    <p:sldId id="274" r:id="rId6"/>
    <p:sldId id="275" r:id="rId7"/>
    <p:sldId id="276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6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56000" contrast="58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Comic Sans MS" pitchFamily="66" charset="0"/>
              </a:rPr>
              <a:t>    Gospel </a:t>
            </a:r>
            <a:r>
              <a:rPr lang="en-US" sz="2800" dirty="0" smtClean="0">
                <a:latin typeface="Comic Sans MS" pitchFamily="66" charset="0"/>
              </a:rPr>
              <a:t>Hymns and Songs </a:t>
            </a:r>
            <a:r>
              <a:rPr lang="en-US" sz="5400" b="1" dirty="0" smtClean="0">
                <a:latin typeface="Comic Sans MS" pitchFamily="66" charset="0"/>
              </a:rPr>
              <a:t>30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888288" cy="52565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dirty="0" smtClean="0">
                <a:latin typeface="Algerian" pitchFamily="82" charset="0"/>
              </a:rPr>
              <a:t>I’ve anchored in </a:t>
            </a:r>
            <a:r>
              <a:rPr lang="en-GB" sz="12000" dirty="0" err="1" smtClean="0">
                <a:latin typeface="Algerian" pitchFamily="82" charset="0"/>
              </a:rPr>
              <a:t>jesus</a:t>
            </a:r>
            <a:endParaRPr lang="en-US" sz="1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-27384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/>
              <a:t>Upon life’s boundless ocean where mighty bellows roll,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I’ve </a:t>
            </a:r>
            <a:r>
              <a:rPr lang="en-GB" sz="5200" dirty="0" smtClean="0"/>
              <a:t>fixed my hope in Jesus, blest anchor of my soul;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When </a:t>
            </a:r>
            <a:r>
              <a:rPr lang="en-GB" sz="5200" dirty="0" smtClean="0"/>
              <a:t>trials fierce assail me as storms are gathering o’er,</a:t>
            </a:r>
            <a:endParaRPr lang="en-US" sz="5200" dirty="0" smtClean="0"/>
          </a:p>
          <a:p>
            <a:pPr algn="ctr">
              <a:buNone/>
            </a:pPr>
            <a:r>
              <a:rPr lang="en-GB" sz="5200" dirty="0" smtClean="0"/>
              <a:t>I </a:t>
            </a:r>
            <a:r>
              <a:rPr lang="en-GB" sz="5200" dirty="0" smtClean="0"/>
              <a:t>rest upon His mercy and trust Him more.</a:t>
            </a:r>
            <a:endParaRPr lang="en-US" sz="52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-27384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b="1" i="1" dirty="0" smtClean="0"/>
              <a:t>I’ve </a:t>
            </a:r>
            <a:r>
              <a:rPr lang="en-GB" sz="4800" b="1" i="1" dirty="0" smtClean="0"/>
              <a:t>anchored in Jesus, </a:t>
            </a:r>
            <a:endParaRPr lang="en-US" sz="4800" dirty="0" smtClean="0"/>
          </a:p>
          <a:p>
            <a:pPr algn="ctr">
              <a:buNone/>
            </a:pPr>
            <a:r>
              <a:rPr lang="en-GB" sz="4800" b="1" i="1" dirty="0" smtClean="0"/>
              <a:t>The </a:t>
            </a:r>
            <a:r>
              <a:rPr lang="en-GB" sz="4800" b="1" i="1" dirty="0" smtClean="0"/>
              <a:t>storms of life I’II brave,</a:t>
            </a:r>
            <a:endParaRPr lang="en-US" sz="4800" dirty="0" smtClean="0"/>
          </a:p>
          <a:p>
            <a:pPr algn="ctr">
              <a:buNone/>
            </a:pPr>
            <a:r>
              <a:rPr lang="en-GB" sz="4800" b="1" i="1" dirty="0" smtClean="0"/>
              <a:t>I’ve </a:t>
            </a:r>
            <a:r>
              <a:rPr lang="en-GB" sz="4800" b="1" i="1" dirty="0" smtClean="0"/>
              <a:t>anchored in Jesus, </a:t>
            </a:r>
            <a:endParaRPr lang="en-US" sz="4800" dirty="0" smtClean="0"/>
          </a:p>
          <a:p>
            <a:pPr algn="ctr">
              <a:buNone/>
            </a:pPr>
            <a:r>
              <a:rPr lang="en-GB" sz="4800" b="1" i="1" dirty="0" smtClean="0"/>
              <a:t>I fear </a:t>
            </a:r>
            <a:r>
              <a:rPr lang="en-GB" sz="4800" b="1" i="1" dirty="0" smtClean="0"/>
              <a:t>no wind or wave,</a:t>
            </a:r>
            <a:endParaRPr lang="en-US" sz="4800" dirty="0" smtClean="0"/>
          </a:p>
          <a:p>
            <a:pPr algn="ctr">
              <a:buNone/>
            </a:pPr>
            <a:r>
              <a:rPr lang="en-GB" sz="4800" b="1" i="1" dirty="0" smtClean="0"/>
              <a:t>I’ve </a:t>
            </a:r>
            <a:r>
              <a:rPr lang="en-GB" sz="4800" b="1" i="1" dirty="0" smtClean="0"/>
              <a:t>anchored in Jesus</a:t>
            </a:r>
            <a:endParaRPr lang="en-US" sz="4800" b="1" i="1" dirty="0" smtClean="0"/>
          </a:p>
          <a:p>
            <a:pPr algn="ctr">
              <a:buNone/>
            </a:pPr>
            <a:r>
              <a:rPr lang="en-GB" sz="4800" b="1" i="1" dirty="0" smtClean="0"/>
              <a:t>For </a:t>
            </a:r>
            <a:r>
              <a:rPr lang="en-GB" sz="4800" b="1" i="1" dirty="0" smtClean="0"/>
              <a:t>He hath </a:t>
            </a:r>
            <a:r>
              <a:rPr lang="en-GB" sz="4800" b="1" i="1" dirty="0" err="1" smtClean="0"/>
              <a:t>pow’r</a:t>
            </a:r>
            <a:r>
              <a:rPr lang="en-GB" sz="4800" b="1" i="1" dirty="0" smtClean="0"/>
              <a:t> to save,</a:t>
            </a:r>
            <a:endParaRPr lang="en-US" sz="4800" dirty="0" smtClean="0"/>
          </a:p>
          <a:p>
            <a:pPr algn="ctr">
              <a:buNone/>
            </a:pPr>
            <a:r>
              <a:rPr lang="en-GB" sz="4800" b="1" i="1" dirty="0" smtClean="0"/>
              <a:t>I’ve </a:t>
            </a:r>
            <a:r>
              <a:rPr lang="en-GB" sz="4800" b="1" i="1" dirty="0" smtClean="0"/>
              <a:t>anchored to the Rock of Ages.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-27384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500" b="1" dirty="0" smtClean="0"/>
              <a:t>He </a:t>
            </a:r>
            <a:r>
              <a:rPr lang="en-GB" sz="4500" b="1" dirty="0" smtClean="0"/>
              <a:t>keeps my soul from evil and gives me blessed peace,</a:t>
            </a:r>
            <a:endParaRPr lang="en-US" sz="4500" b="1" dirty="0" smtClean="0"/>
          </a:p>
          <a:p>
            <a:pPr algn="ctr">
              <a:buNone/>
            </a:pPr>
            <a:r>
              <a:rPr lang="en-GB" sz="4500" b="1" dirty="0" smtClean="0"/>
              <a:t>His </a:t>
            </a:r>
            <a:r>
              <a:rPr lang="en-GB" sz="4500" b="1" dirty="0" smtClean="0"/>
              <a:t>voice hath stilled the waters and bid their </a:t>
            </a:r>
            <a:endParaRPr lang="en-US" sz="4500" b="1" dirty="0" smtClean="0"/>
          </a:p>
          <a:p>
            <a:pPr algn="ctr">
              <a:buNone/>
            </a:pPr>
            <a:r>
              <a:rPr lang="en-GB" sz="4500" b="1" dirty="0" smtClean="0"/>
              <a:t>tumult </a:t>
            </a:r>
            <a:r>
              <a:rPr lang="en-GB" sz="4500" b="1" dirty="0" smtClean="0"/>
              <a:t>cease</a:t>
            </a:r>
            <a:endParaRPr lang="en-US" sz="4500" b="1" dirty="0" smtClean="0"/>
          </a:p>
          <a:p>
            <a:pPr algn="ctr">
              <a:buNone/>
            </a:pPr>
            <a:r>
              <a:rPr lang="en-GB" sz="4500" b="1" dirty="0" smtClean="0"/>
              <a:t>My </a:t>
            </a:r>
            <a:r>
              <a:rPr lang="en-GB" sz="4500" b="1" dirty="0" smtClean="0"/>
              <a:t>Pilot and Deliverer, to Him I all confide,</a:t>
            </a:r>
            <a:endParaRPr lang="en-US" sz="4500" b="1" dirty="0" smtClean="0"/>
          </a:p>
          <a:p>
            <a:pPr algn="ctr">
              <a:buNone/>
            </a:pPr>
            <a:r>
              <a:rPr lang="en-GB" sz="4500" b="1" dirty="0" smtClean="0"/>
              <a:t>For </a:t>
            </a:r>
            <a:r>
              <a:rPr lang="en-GB" sz="4500" b="1" dirty="0" smtClean="0"/>
              <a:t>always when I need Him, He’s at my side.</a:t>
            </a:r>
            <a:endParaRPr lang="en-US" sz="4500" b="1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-27384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b="1" i="1" dirty="0" smtClean="0"/>
              <a:t>I’ve </a:t>
            </a:r>
            <a:r>
              <a:rPr lang="en-GB" sz="4800" b="1" i="1" dirty="0" smtClean="0"/>
              <a:t>anchored in Jesus, </a:t>
            </a:r>
            <a:endParaRPr lang="en-US" sz="4800" dirty="0" smtClean="0"/>
          </a:p>
          <a:p>
            <a:pPr algn="ctr">
              <a:buNone/>
            </a:pPr>
            <a:r>
              <a:rPr lang="en-GB" sz="4800" b="1" i="1" dirty="0" smtClean="0"/>
              <a:t>The </a:t>
            </a:r>
            <a:r>
              <a:rPr lang="en-GB" sz="4800" b="1" i="1" dirty="0" smtClean="0"/>
              <a:t>storms of life I’II brave,</a:t>
            </a:r>
            <a:endParaRPr lang="en-US" sz="4800" dirty="0" smtClean="0"/>
          </a:p>
          <a:p>
            <a:pPr algn="ctr">
              <a:buNone/>
            </a:pPr>
            <a:r>
              <a:rPr lang="en-GB" sz="4800" b="1" i="1" dirty="0" smtClean="0"/>
              <a:t>I’ve </a:t>
            </a:r>
            <a:r>
              <a:rPr lang="en-GB" sz="4800" b="1" i="1" dirty="0" smtClean="0"/>
              <a:t>anchored in Jesus, </a:t>
            </a:r>
            <a:endParaRPr lang="en-US" sz="4800" dirty="0" smtClean="0"/>
          </a:p>
          <a:p>
            <a:pPr algn="ctr">
              <a:buNone/>
            </a:pPr>
            <a:r>
              <a:rPr lang="en-GB" sz="4800" b="1" i="1" dirty="0" smtClean="0"/>
              <a:t>I fear </a:t>
            </a:r>
            <a:r>
              <a:rPr lang="en-GB" sz="4800" b="1" i="1" dirty="0" smtClean="0"/>
              <a:t>no wind or wave,</a:t>
            </a:r>
            <a:endParaRPr lang="en-US" sz="4800" dirty="0" smtClean="0"/>
          </a:p>
          <a:p>
            <a:pPr algn="ctr">
              <a:buNone/>
            </a:pPr>
            <a:r>
              <a:rPr lang="en-GB" sz="4800" b="1" i="1" dirty="0" smtClean="0"/>
              <a:t>I’ve </a:t>
            </a:r>
            <a:r>
              <a:rPr lang="en-GB" sz="4800" b="1" i="1" dirty="0" smtClean="0"/>
              <a:t>anchored in Jesus</a:t>
            </a:r>
            <a:endParaRPr lang="en-US" sz="4800" b="1" i="1" dirty="0" smtClean="0"/>
          </a:p>
          <a:p>
            <a:pPr algn="ctr">
              <a:buNone/>
            </a:pPr>
            <a:r>
              <a:rPr lang="en-GB" sz="4800" b="1" i="1" dirty="0" smtClean="0"/>
              <a:t>For </a:t>
            </a:r>
            <a:r>
              <a:rPr lang="en-GB" sz="4800" b="1" i="1" dirty="0" smtClean="0"/>
              <a:t>He hath </a:t>
            </a:r>
            <a:r>
              <a:rPr lang="en-GB" sz="4800" b="1" i="1" dirty="0" err="1" smtClean="0"/>
              <a:t>pow’r</a:t>
            </a:r>
            <a:r>
              <a:rPr lang="en-GB" sz="4800" b="1" i="1" dirty="0" smtClean="0"/>
              <a:t> to save,</a:t>
            </a:r>
            <a:endParaRPr lang="en-US" sz="4800" dirty="0" smtClean="0"/>
          </a:p>
          <a:p>
            <a:pPr algn="ctr">
              <a:buNone/>
            </a:pPr>
            <a:r>
              <a:rPr lang="en-GB" sz="4800" b="1" i="1" dirty="0" smtClean="0"/>
              <a:t>I’ve </a:t>
            </a:r>
            <a:r>
              <a:rPr lang="en-GB" sz="4800" b="1" i="1" dirty="0" smtClean="0"/>
              <a:t>anchored to the Rock of Ages.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-27384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dirty="0" smtClean="0"/>
              <a:t>He is my Friend and Saviour, in Him my anchor’s cast,</a:t>
            </a:r>
            <a:endParaRPr lang="en-US" sz="5000" dirty="0" smtClean="0"/>
          </a:p>
          <a:p>
            <a:pPr algn="ctr">
              <a:buNone/>
            </a:pPr>
            <a:r>
              <a:rPr lang="en-GB" sz="5000" dirty="0" smtClean="0"/>
              <a:t>He </a:t>
            </a:r>
            <a:r>
              <a:rPr lang="en-GB" sz="5000" dirty="0" smtClean="0"/>
              <a:t>drives away my sorrows and shields me from the blast;</a:t>
            </a:r>
            <a:endParaRPr lang="en-US" sz="5000" dirty="0" smtClean="0"/>
          </a:p>
          <a:p>
            <a:pPr algn="ctr">
              <a:buNone/>
            </a:pPr>
            <a:r>
              <a:rPr lang="en-GB" sz="5000" dirty="0" smtClean="0"/>
              <a:t>By </a:t>
            </a:r>
            <a:r>
              <a:rPr lang="en-GB" sz="5000" dirty="0" smtClean="0"/>
              <a:t>faith I’m looking upward beyond life’s troubled sea,</a:t>
            </a:r>
            <a:endParaRPr lang="en-US" sz="5000" dirty="0" smtClean="0"/>
          </a:p>
          <a:p>
            <a:pPr algn="ctr">
              <a:buNone/>
            </a:pPr>
            <a:r>
              <a:rPr lang="en-GB" sz="5000" dirty="0" smtClean="0"/>
              <a:t>There </a:t>
            </a:r>
            <a:r>
              <a:rPr lang="en-GB" sz="5000" dirty="0" smtClean="0"/>
              <a:t>I behold a haven prepared for me.</a:t>
            </a:r>
            <a:endParaRPr lang="en-US" sz="5000" dirty="0" smtClean="0"/>
          </a:p>
          <a:p>
            <a:pPr algn="ctr"/>
            <a:r>
              <a:rPr lang="en-US" sz="5000" dirty="0" smtClean="0"/>
              <a:t> </a:t>
            </a:r>
            <a:endParaRPr lang="en-US" sz="50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-27384"/>
            <a:ext cx="9144032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b="1" i="1" dirty="0" smtClean="0"/>
              <a:t>I’ve </a:t>
            </a:r>
            <a:r>
              <a:rPr lang="en-GB" sz="4800" b="1" i="1" dirty="0" smtClean="0"/>
              <a:t>anchored in Jesus, </a:t>
            </a:r>
            <a:endParaRPr lang="en-US" sz="4800" dirty="0" smtClean="0"/>
          </a:p>
          <a:p>
            <a:pPr algn="ctr">
              <a:buNone/>
            </a:pPr>
            <a:r>
              <a:rPr lang="en-GB" sz="4800" b="1" i="1" dirty="0" smtClean="0"/>
              <a:t>The </a:t>
            </a:r>
            <a:r>
              <a:rPr lang="en-GB" sz="4800" b="1" i="1" dirty="0" smtClean="0"/>
              <a:t>storms of life I’II brave,</a:t>
            </a:r>
            <a:endParaRPr lang="en-US" sz="4800" dirty="0" smtClean="0"/>
          </a:p>
          <a:p>
            <a:pPr algn="ctr">
              <a:buNone/>
            </a:pPr>
            <a:r>
              <a:rPr lang="en-GB" sz="4800" b="1" i="1" dirty="0" smtClean="0"/>
              <a:t>I’ve </a:t>
            </a:r>
            <a:r>
              <a:rPr lang="en-GB" sz="4800" b="1" i="1" dirty="0" smtClean="0"/>
              <a:t>anchored in Jesus, </a:t>
            </a:r>
            <a:endParaRPr lang="en-US" sz="4800" dirty="0" smtClean="0"/>
          </a:p>
          <a:p>
            <a:pPr algn="ctr">
              <a:buNone/>
            </a:pPr>
            <a:r>
              <a:rPr lang="en-GB" sz="4800" b="1" i="1" dirty="0" smtClean="0"/>
              <a:t>I fear </a:t>
            </a:r>
            <a:r>
              <a:rPr lang="en-GB" sz="4800" b="1" i="1" dirty="0" smtClean="0"/>
              <a:t>no wind or wave,</a:t>
            </a:r>
            <a:endParaRPr lang="en-US" sz="4800" dirty="0" smtClean="0"/>
          </a:p>
          <a:p>
            <a:pPr algn="ctr">
              <a:buNone/>
            </a:pPr>
            <a:r>
              <a:rPr lang="en-GB" sz="4800" b="1" i="1" dirty="0" smtClean="0"/>
              <a:t>I’ve </a:t>
            </a:r>
            <a:r>
              <a:rPr lang="en-GB" sz="4800" b="1" i="1" dirty="0" smtClean="0"/>
              <a:t>anchored in Jesus</a:t>
            </a:r>
            <a:endParaRPr lang="en-US" sz="4800" b="1" i="1" dirty="0" smtClean="0"/>
          </a:p>
          <a:p>
            <a:pPr algn="ctr">
              <a:buNone/>
            </a:pPr>
            <a:r>
              <a:rPr lang="en-GB" sz="4800" b="1" i="1" dirty="0" smtClean="0"/>
              <a:t>For </a:t>
            </a:r>
            <a:r>
              <a:rPr lang="en-GB" sz="4800" b="1" i="1" dirty="0" smtClean="0"/>
              <a:t>He hath </a:t>
            </a:r>
            <a:r>
              <a:rPr lang="en-GB" sz="4800" b="1" i="1" dirty="0" err="1" smtClean="0"/>
              <a:t>pow’r</a:t>
            </a:r>
            <a:r>
              <a:rPr lang="en-GB" sz="4800" b="1" i="1" dirty="0" smtClean="0"/>
              <a:t> to save,</a:t>
            </a:r>
            <a:endParaRPr lang="en-US" sz="4800" dirty="0" smtClean="0"/>
          </a:p>
          <a:p>
            <a:pPr algn="ctr">
              <a:buNone/>
            </a:pPr>
            <a:r>
              <a:rPr lang="en-GB" sz="4800" b="1" i="1" dirty="0" smtClean="0"/>
              <a:t>I’ve </a:t>
            </a:r>
            <a:r>
              <a:rPr lang="en-GB" sz="4800" b="1" i="1" dirty="0" smtClean="0"/>
              <a:t>anchored to the Rock of Ages.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593</TotalTime>
  <Words>272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    Gospel Hymns and Songs 30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65</cp:revision>
  <dcterms:created xsi:type="dcterms:W3CDTF">2012-08-25T10:40:27Z</dcterms:created>
  <dcterms:modified xsi:type="dcterms:W3CDTF">2013-12-13T22:15:20Z</dcterms:modified>
</cp:coreProperties>
</file>