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37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31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He touched me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Shackled by a heavy burden,</a:t>
            </a:r>
          </a:p>
          <a:p>
            <a:pPr algn="ctr">
              <a:buNone/>
            </a:pPr>
            <a:r>
              <a:rPr lang="en-GB" sz="4800" dirty="0" smtClean="0"/>
              <a:t>‘</a:t>
            </a:r>
            <a:r>
              <a:rPr lang="en-GB" sz="4800" dirty="0" smtClean="0"/>
              <a:t>Neath a load of guilt and shame;</a:t>
            </a:r>
          </a:p>
          <a:p>
            <a:pPr algn="ctr">
              <a:buNone/>
            </a:pPr>
            <a:r>
              <a:rPr lang="en-GB" sz="4800" dirty="0" smtClean="0"/>
              <a:t>Then </a:t>
            </a:r>
            <a:r>
              <a:rPr lang="en-GB" sz="4800" dirty="0" smtClean="0"/>
              <a:t>the hand of Jesus touched me,</a:t>
            </a:r>
          </a:p>
          <a:p>
            <a:pPr algn="ctr">
              <a:buNone/>
            </a:pPr>
            <a:r>
              <a:rPr lang="en-GB" sz="4800" dirty="0" smtClean="0"/>
              <a:t>And </a:t>
            </a:r>
            <a:r>
              <a:rPr lang="en-GB" sz="4800" dirty="0" smtClean="0"/>
              <a:t>now I am no longer the same.</a:t>
            </a:r>
          </a:p>
          <a:p>
            <a:pPr algn="ctr">
              <a:buNone/>
            </a:pPr>
            <a:r>
              <a:rPr lang="en-GB" sz="4800" dirty="0" smtClean="0"/>
              <a:t> 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71400"/>
            <a:ext cx="9358346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/>
              <a:t>He touched me oh, He touched me,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And </a:t>
            </a:r>
            <a:r>
              <a:rPr lang="en-GB" sz="5400" b="1" i="1" dirty="0" smtClean="0"/>
              <a:t>Oh, the joy that floods my soul;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Something </a:t>
            </a:r>
            <a:r>
              <a:rPr lang="en-GB" sz="5400" b="1" i="1" dirty="0" smtClean="0"/>
              <a:t>happened, and now I know,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He </a:t>
            </a:r>
            <a:r>
              <a:rPr lang="en-GB" sz="5400" b="1" i="1" dirty="0" smtClean="0"/>
              <a:t>touched me and made me whole.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Since </a:t>
            </a:r>
            <a:r>
              <a:rPr lang="en-GB" sz="4800" dirty="0" smtClean="0"/>
              <a:t>I met this blessed Saviour;</a:t>
            </a:r>
          </a:p>
          <a:p>
            <a:pPr algn="ctr">
              <a:buNone/>
            </a:pPr>
            <a:r>
              <a:rPr lang="en-GB" sz="4800" dirty="0" smtClean="0"/>
              <a:t>Since </a:t>
            </a:r>
            <a:r>
              <a:rPr lang="en-GB" sz="4800" dirty="0" smtClean="0"/>
              <a:t>he cleansed and made me whole;</a:t>
            </a:r>
          </a:p>
          <a:p>
            <a:pPr algn="ctr">
              <a:buNone/>
            </a:pPr>
            <a:r>
              <a:rPr lang="en-GB" sz="4800" dirty="0" smtClean="0"/>
              <a:t>I </a:t>
            </a:r>
            <a:r>
              <a:rPr lang="en-GB" sz="4800" dirty="0" smtClean="0"/>
              <a:t>will never cease to praise Him,</a:t>
            </a:r>
          </a:p>
          <a:p>
            <a:pPr algn="ctr">
              <a:buNone/>
            </a:pPr>
            <a:r>
              <a:rPr lang="en-GB" sz="4800" dirty="0" smtClean="0"/>
              <a:t>I’II </a:t>
            </a:r>
            <a:r>
              <a:rPr lang="en-GB" sz="4800" dirty="0" smtClean="0"/>
              <a:t>shout it while eternity rolls.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71400"/>
            <a:ext cx="9358346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/>
              <a:t>He touched me oh, He touched me,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And </a:t>
            </a:r>
            <a:r>
              <a:rPr lang="en-GB" sz="5400" b="1" i="1" dirty="0" smtClean="0"/>
              <a:t>Oh, the joy that floods my soul;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Something </a:t>
            </a:r>
            <a:r>
              <a:rPr lang="en-GB" sz="5400" b="1" i="1" dirty="0" smtClean="0"/>
              <a:t>happened, and now I know,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He </a:t>
            </a:r>
            <a:r>
              <a:rPr lang="en-GB" sz="5400" b="1" i="1" dirty="0" smtClean="0"/>
              <a:t>touched me and made me whole.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1038</TotalTime>
  <Words>140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Hymns and Songs 31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58</cp:revision>
  <dcterms:created xsi:type="dcterms:W3CDTF">2012-08-25T10:40:27Z</dcterms:created>
  <dcterms:modified xsi:type="dcterms:W3CDTF">2013-05-12T14:36:57Z</dcterms:modified>
</cp:coreProperties>
</file>