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9" r:id="rId2"/>
    <p:sldId id="270" r:id="rId3"/>
    <p:sldId id="280" r:id="rId4"/>
    <p:sldId id="271" r:id="rId5"/>
    <p:sldId id="281" r:id="rId6"/>
    <p:sldId id="272" r:id="rId7"/>
    <p:sldId id="282" r:id="rId8"/>
    <p:sldId id="273" r:id="rId9"/>
    <p:sldId id="285" r:id="rId10"/>
    <p:sldId id="274" r:id="rId11"/>
    <p:sldId id="286" r:id="rId12"/>
    <p:sldId id="275" r:id="rId13"/>
    <p:sldId id="283" r:id="rId14"/>
    <p:sldId id="276" r:id="rId15"/>
    <p:sldId id="287" r:id="rId16"/>
    <p:sldId id="277" r:id="rId17"/>
    <p:sldId id="288" r:id="rId18"/>
    <p:sldId id="279" r:id="rId19"/>
    <p:sldId id="284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2" d="100"/>
          <a:sy n="62" d="100"/>
        </p:scale>
        <p:origin x="-1584" y="-4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CFBA6-8C8C-45E2-BD25-7DFA6F9C0DEC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B3AA6-D626-49E6-B860-75C242E2F3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3AA6-D626-49E6-B860-75C242E2F3D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3AA6-D626-49E6-B860-75C242E2F3D1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3AA6-D626-49E6-B860-75C242E2F3D1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3AA6-D626-49E6-B860-75C242E2F3D1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3AA6-D626-49E6-B860-75C242E2F3D1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3AA6-D626-49E6-B860-75C242E2F3D1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3AA6-D626-49E6-B860-75C242E2F3D1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3AA6-D626-49E6-B860-75C242E2F3D1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3AA6-D626-49E6-B860-75C242E2F3D1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3AA6-D626-49E6-B860-75C242E2F3D1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3AA6-D626-49E6-B860-75C242E2F3D1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3AA6-D626-49E6-B860-75C242E2F3D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3AA6-D626-49E6-B860-75C242E2F3D1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3AA6-D626-49E6-B860-75C242E2F3D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3AA6-D626-49E6-B860-75C242E2F3D1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3AA6-D626-49E6-B860-75C242E2F3D1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3AA6-D626-49E6-B860-75C242E2F3D1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3AA6-D626-49E6-B860-75C242E2F3D1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3AA6-D626-49E6-B860-75C242E2F3D1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3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2630"/>
            <a:ext cx="8382000" cy="15541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Comic Sans MS" pitchFamily="66" charset="0"/>
              </a:rPr>
              <a:t>      Gospel  Hymns  and  Songs  </a:t>
            </a:r>
            <a:r>
              <a:rPr lang="en-US" sz="5400" b="1" dirty="0" smtClean="0">
                <a:latin typeface="Comic Sans MS" pitchFamily="66" charset="0"/>
              </a:rPr>
              <a:t>32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778" y="1429306"/>
            <a:ext cx="8929718" cy="524005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1000" dirty="0" smtClean="0">
                <a:latin typeface="Algerian" pitchFamily="82" charset="0"/>
              </a:rPr>
              <a:t>Heaven came down </a:t>
            </a:r>
            <a:endParaRPr lang="en-US" sz="11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 advAuto="50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016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And the transaction so quickly was made</a:t>
            </a:r>
            <a:endParaRPr lang="en-US" sz="7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When as a sinner I came</a:t>
            </a:r>
            <a:r>
              <a:rPr lang="en-GB" sz="7200" dirty="0" smtClean="0">
                <a:latin typeface="Algerian" pitchFamily="82" charset="0"/>
              </a:rPr>
              <a:t>,</a:t>
            </a:r>
            <a:endParaRPr lang="en-US" sz="72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016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Took </a:t>
            </a:r>
            <a:r>
              <a:rPr lang="en-GB" sz="7200" dirty="0" smtClean="0">
                <a:latin typeface="Algerian" pitchFamily="82" charset="0"/>
              </a:rPr>
              <a:t>of the offer of grace He did proffer </a:t>
            </a:r>
            <a:endParaRPr lang="en-US" sz="7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He saved me, O praise His dear name.</a:t>
            </a:r>
            <a:endParaRPr lang="en-US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016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b="1" i="1" dirty="0" smtClean="0"/>
              <a:t>Heaven came down and glory filled my soul,</a:t>
            </a:r>
            <a:endParaRPr lang="en-US" sz="7200" dirty="0" smtClean="0"/>
          </a:p>
          <a:p>
            <a:pPr algn="ctr">
              <a:buNone/>
            </a:pPr>
            <a:r>
              <a:rPr lang="en-GB" sz="7200" b="1" i="1" dirty="0" smtClean="0"/>
              <a:t>When at the cross the Saviour made me whole</a:t>
            </a:r>
            <a:r>
              <a:rPr lang="en-GB" sz="7200" b="1" i="1" dirty="0" smtClean="0"/>
              <a:t>;</a:t>
            </a:r>
            <a:endParaRPr lang="en-US" sz="72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016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000" b="1" i="1" dirty="0" smtClean="0"/>
              <a:t>My </a:t>
            </a:r>
            <a:r>
              <a:rPr lang="en-GB" sz="6000" b="1" i="1" dirty="0" smtClean="0"/>
              <a:t>sins were washed away</a:t>
            </a:r>
            <a:endParaRPr lang="en-US" sz="6000" dirty="0" smtClean="0"/>
          </a:p>
          <a:p>
            <a:pPr algn="ctr">
              <a:buNone/>
            </a:pPr>
            <a:r>
              <a:rPr lang="en-GB" sz="6000" b="1" i="1" dirty="0" smtClean="0"/>
              <a:t>And my night was turned to day!</a:t>
            </a:r>
            <a:endParaRPr lang="en-US" sz="6000" dirty="0" smtClean="0"/>
          </a:p>
          <a:p>
            <a:pPr algn="ctr">
              <a:buNone/>
            </a:pPr>
            <a:r>
              <a:rPr lang="en-GB" sz="6000" b="1" i="1" dirty="0" smtClean="0"/>
              <a:t>Heaven came down and glory filled my soul!</a:t>
            </a:r>
            <a:endParaRPr lang="en-US" sz="60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Now I’ve a hope that will surely endure</a:t>
            </a:r>
            <a:endParaRPr lang="en-US" sz="7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After the passing            of time;</a:t>
            </a:r>
            <a:endParaRPr lang="en-US" sz="7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.</a:t>
            </a:r>
            <a:endParaRPr lang="en-US" sz="72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I </a:t>
            </a:r>
            <a:r>
              <a:rPr lang="en-GB" sz="7200" dirty="0" smtClean="0">
                <a:latin typeface="Algerian" pitchFamily="82" charset="0"/>
              </a:rPr>
              <a:t>have a future in   heaven for sure,</a:t>
            </a:r>
            <a:endParaRPr lang="en-US" sz="7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There in those      mansions sublime.</a:t>
            </a:r>
            <a:endParaRPr lang="en-US" sz="72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And it’s because of that wonderful day</a:t>
            </a:r>
            <a:endParaRPr lang="en-US" sz="7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When at the cross                I  believed</a:t>
            </a:r>
            <a:r>
              <a:rPr lang="en-GB" sz="7200" dirty="0" smtClean="0">
                <a:latin typeface="Algerian" pitchFamily="82" charset="0"/>
              </a:rPr>
              <a:t>;</a:t>
            </a:r>
            <a:endParaRPr lang="en-US" sz="72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Riches </a:t>
            </a:r>
            <a:r>
              <a:rPr lang="en-GB" sz="7200" dirty="0" smtClean="0">
                <a:latin typeface="Algerian" pitchFamily="82" charset="0"/>
              </a:rPr>
              <a:t>eternal and blessings supernal</a:t>
            </a:r>
            <a:endParaRPr lang="en-US" sz="7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From His precious hand      I  received.</a:t>
            </a:r>
            <a:endParaRPr lang="en-US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85776"/>
            <a:ext cx="9144000" cy="714377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b="1" i="1" dirty="0" smtClean="0"/>
              <a:t>Heaven came down and glory filled my soul,</a:t>
            </a:r>
            <a:endParaRPr lang="en-US" sz="7200" dirty="0" smtClean="0"/>
          </a:p>
          <a:p>
            <a:pPr algn="ctr">
              <a:buNone/>
            </a:pPr>
            <a:r>
              <a:rPr lang="en-GB" sz="7200" b="1" i="1" dirty="0" smtClean="0"/>
              <a:t>When at the cross the Saviour made me whole</a:t>
            </a:r>
            <a:r>
              <a:rPr lang="en-GB" sz="7200" b="1" i="1" dirty="0" smtClean="0"/>
              <a:t>;</a:t>
            </a:r>
            <a:endParaRPr lang="en-US" sz="7200" dirty="0" smtClean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6024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000" b="1" i="1" dirty="0" smtClean="0"/>
              <a:t>My </a:t>
            </a:r>
            <a:r>
              <a:rPr lang="en-GB" sz="6000" b="1" i="1" dirty="0" smtClean="0"/>
              <a:t>sins were washed away</a:t>
            </a:r>
            <a:endParaRPr lang="en-US" sz="6000" dirty="0" smtClean="0"/>
          </a:p>
          <a:p>
            <a:pPr algn="ctr">
              <a:buNone/>
            </a:pPr>
            <a:r>
              <a:rPr lang="en-GB" sz="6000" b="1" i="1" dirty="0" smtClean="0"/>
              <a:t>And my night was turned to day!</a:t>
            </a:r>
            <a:endParaRPr lang="en-US" sz="6000" dirty="0" smtClean="0"/>
          </a:p>
          <a:p>
            <a:pPr algn="ctr">
              <a:buNone/>
            </a:pPr>
            <a:r>
              <a:rPr lang="en-GB" sz="6000" b="1" i="1" dirty="0" smtClean="0"/>
              <a:t>Heaven came down and glory filled my soul!</a:t>
            </a:r>
            <a:endParaRPr lang="en-US" sz="60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O what a wonderful, wonderful day </a:t>
            </a:r>
            <a:r>
              <a:rPr lang="en-GB" sz="7200" dirty="0" smtClean="0">
                <a:latin typeface="Algerian" pitchFamily="82" charset="0"/>
              </a:rPr>
              <a:t>-</a:t>
            </a:r>
            <a:endParaRPr lang="en-US" sz="7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Day I will never forget</a:t>
            </a:r>
            <a:r>
              <a:rPr lang="en-GB" sz="7200" dirty="0" smtClean="0">
                <a:latin typeface="Algerian" pitchFamily="82" charset="0"/>
              </a:rPr>
              <a:t>;</a:t>
            </a:r>
            <a:endParaRPr lang="en-US" sz="72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60040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After </a:t>
            </a:r>
            <a:r>
              <a:rPr lang="en-GB" sz="8000" dirty="0" smtClean="0">
                <a:latin typeface="Algerian" pitchFamily="82" charset="0"/>
              </a:rPr>
              <a:t>I’d wandered in darkness away,</a:t>
            </a:r>
            <a:endParaRPr lang="en-US" sz="8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Jesus my Saviour I met.</a:t>
            </a:r>
            <a:endParaRPr lang="en-US" sz="80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O what a tender, compassionate Friend!</a:t>
            </a:r>
            <a:endParaRPr lang="en-US" sz="8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He met the need of my heart</a:t>
            </a:r>
            <a:r>
              <a:rPr lang="en-GB" sz="8000" dirty="0" smtClean="0">
                <a:latin typeface="Algerian" pitchFamily="82" charset="0"/>
              </a:rPr>
              <a:t>;</a:t>
            </a:r>
            <a:endParaRPr lang="en-US" sz="80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Shadows </a:t>
            </a:r>
            <a:r>
              <a:rPr lang="en-GB" sz="7200" dirty="0" smtClean="0">
                <a:latin typeface="Algerian" pitchFamily="82" charset="0"/>
              </a:rPr>
              <a:t>dispelling, with joy I am telling,</a:t>
            </a:r>
            <a:endParaRPr lang="en-US" sz="7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He made all the darkness depart!</a:t>
            </a:r>
            <a:endParaRPr lang="en-US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016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600" b="1" i="1" dirty="0" smtClean="0"/>
              <a:t>Heaven came down and glory filled my soul,</a:t>
            </a:r>
            <a:endParaRPr lang="en-US" sz="6600" dirty="0" smtClean="0"/>
          </a:p>
          <a:p>
            <a:pPr algn="ctr">
              <a:buNone/>
            </a:pPr>
            <a:r>
              <a:rPr lang="en-GB" sz="6600" b="1" i="1" dirty="0" smtClean="0"/>
              <a:t>When at the cross the Saviour made me whole</a:t>
            </a:r>
            <a:r>
              <a:rPr lang="en-GB" sz="6600" b="1" i="1" dirty="0" smtClean="0"/>
              <a:t>;</a:t>
            </a:r>
            <a:endParaRPr lang="en-US" sz="6600" dirty="0" smtClean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016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000" b="1" i="1" dirty="0" smtClean="0"/>
              <a:t>My </a:t>
            </a:r>
            <a:r>
              <a:rPr lang="en-GB" sz="6000" b="1" i="1" dirty="0" smtClean="0"/>
              <a:t>sins were washed away</a:t>
            </a:r>
            <a:endParaRPr lang="en-US" sz="6000" dirty="0" smtClean="0"/>
          </a:p>
          <a:p>
            <a:pPr algn="ctr">
              <a:buNone/>
            </a:pPr>
            <a:r>
              <a:rPr lang="en-GB" sz="6000" b="1" i="1" dirty="0" smtClean="0"/>
              <a:t>And my night was turned to day!</a:t>
            </a:r>
            <a:endParaRPr lang="en-US" sz="6000" dirty="0" smtClean="0"/>
          </a:p>
          <a:p>
            <a:pPr algn="ctr">
              <a:buNone/>
            </a:pPr>
            <a:r>
              <a:rPr lang="en-GB" sz="6000" b="1" i="1" dirty="0" smtClean="0"/>
              <a:t>Heaven came down and glory filled my soul!</a:t>
            </a:r>
            <a:endParaRPr lang="en-US" sz="60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2008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Born of the Spirit with life from above</a:t>
            </a:r>
            <a:endParaRPr lang="en-US" sz="8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Into God’s </a:t>
            </a:r>
            <a:r>
              <a:rPr lang="en-GB" sz="8000" dirty="0" err="1" smtClean="0">
                <a:latin typeface="Algerian" pitchFamily="82" charset="0"/>
              </a:rPr>
              <a:t>fam’ly</a:t>
            </a:r>
            <a:r>
              <a:rPr lang="en-GB" sz="8000" dirty="0" smtClean="0">
                <a:latin typeface="Algerian" pitchFamily="82" charset="0"/>
              </a:rPr>
              <a:t> </a:t>
            </a:r>
            <a:r>
              <a:rPr lang="en-GB" sz="8000" dirty="0" smtClean="0">
                <a:latin typeface="Algerian" pitchFamily="82" charset="0"/>
              </a:rPr>
              <a:t>divine</a:t>
            </a:r>
            <a:r>
              <a:rPr lang="en-GB" sz="8000" dirty="0" smtClean="0">
                <a:latin typeface="Algerian" pitchFamily="82" charset="0"/>
              </a:rPr>
              <a:t>,</a:t>
            </a:r>
            <a:endParaRPr lang="en-US" sz="80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2008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Justified fully thru Calvary’s love,</a:t>
            </a:r>
            <a:endParaRPr lang="en-US" sz="7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O what a standing is mine!</a:t>
            </a:r>
            <a:endParaRPr lang="en-US" sz="72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1466</TotalTime>
  <Words>325</Words>
  <Application>Microsoft Office PowerPoint</Application>
  <PresentationFormat>On-screen Show (4:3)</PresentationFormat>
  <Paragraphs>61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cross</vt:lpstr>
      <vt:lpstr>      Gospel  Hymns  and  Songs  32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hp</cp:lastModifiedBy>
  <cp:revision>119</cp:revision>
  <dcterms:created xsi:type="dcterms:W3CDTF">2012-08-25T10:40:27Z</dcterms:created>
  <dcterms:modified xsi:type="dcterms:W3CDTF">2017-09-17T08:32:01Z</dcterms:modified>
</cp:coreProperties>
</file>