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8" r:id="rId4"/>
    <p:sldId id="276" r:id="rId5"/>
    <p:sldId id="279" r:id="rId6"/>
    <p:sldId id="272" r:id="rId7"/>
    <p:sldId id="280" r:id="rId8"/>
    <p:sldId id="286" r:id="rId9"/>
    <p:sldId id="287" r:id="rId10"/>
    <p:sldId id="274" r:id="rId11"/>
    <p:sldId id="281" r:id="rId12"/>
    <p:sldId id="285" r:id="rId13"/>
    <p:sldId id="284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398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3394"/>
            <a:ext cx="8382000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Gospel  Hymns  and  Songs  </a:t>
            </a:r>
            <a:r>
              <a:rPr lang="en-US" sz="10700" b="1" dirty="0" smtClean="0">
                <a:latin typeface="Comic Sans MS" pitchFamily="66" charset="0"/>
              </a:rPr>
              <a:t>33</a:t>
            </a:r>
            <a:endParaRPr lang="en-US" sz="107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2816"/>
            <a:ext cx="9144000" cy="38884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dirty="0" smtClean="0">
                <a:latin typeface="Algerian" pitchFamily="82" charset="0"/>
              </a:rPr>
              <a:t>since </a:t>
            </a:r>
            <a:r>
              <a:rPr lang="en-GB" sz="9600" dirty="0" err="1" smtClean="0">
                <a:latin typeface="Algerian" pitchFamily="82" charset="0"/>
              </a:rPr>
              <a:t>jesus</a:t>
            </a:r>
            <a:r>
              <a:rPr lang="en-GB" sz="9600" dirty="0" smtClean="0">
                <a:latin typeface="Algerian" pitchFamily="82" charset="0"/>
              </a:rPr>
              <a:t> came  into my heart</a:t>
            </a:r>
            <a:endParaRPr lang="en-US" sz="9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GB" sz="8000" b="1" dirty="0" smtClean="0">
                <a:latin typeface="Algerian" pitchFamily="82" charset="0"/>
              </a:rPr>
              <a:t>I shall go there to dwell in that City I know,</a:t>
            </a:r>
          </a:p>
          <a:p>
            <a:pPr algn="ctr">
              <a:buNone/>
            </a:pPr>
            <a:r>
              <a:rPr lang="en-GB" sz="8000" b="1" dirty="0" smtClean="0">
                <a:latin typeface="Algerian" pitchFamily="82" charset="0"/>
              </a:rPr>
              <a:t>Since Jesus came </a:t>
            </a:r>
            <a:r>
              <a:rPr lang="en-GB" sz="8000" b="1" dirty="0" smtClean="0">
                <a:latin typeface="Algerian" pitchFamily="82" charset="0"/>
              </a:rPr>
              <a:t>into my </a:t>
            </a:r>
            <a:r>
              <a:rPr lang="en-GB" sz="8000" b="1" dirty="0" smtClean="0">
                <a:latin typeface="Algerian" pitchFamily="82" charset="0"/>
              </a:rPr>
              <a:t>heart</a:t>
            </a:r>
            <a:r>
              <a:rPr lang="en-GB" sz="5300" b="1" dirty="0" smtClean="0">
                <a:latin typeface="Algerian" pitchFamily="82" charset="0"/>
              </a:rPr>
              <a:t>;</a:t>
            </a:r>
            <a:endParaRPr lang="en-GB" sz="5300" b="1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dirty="0" smtClean="0">
                <a:latin typeface="Algerian" pitchFamily="82" charset="0"/>
              </a:rPr>
              <a:t>And </a:t>
            </a:r>
            <a:r>
              <a:rPr lang="en-GB" sz="8000" b="1" dirty="0" smtClean="0">
                <a:latin typeface="Algerian" pitchFamily="82" charset="0"/>
              </a:rPr>
              <a:t>I’m happy, so happy as onward I go,</a:t>
            </a:r>
          </a:p>
          <a:p>
            <a:pPr algn="ctr">
              <a:buNone/>
            </a:pPr>
            <a:r>
              <a:rPr lang="en-GB" sz="8000" b="1" dirty="0" smtClean="0">
                <a:latin typeface="Algerian" pitchFamily="82" charset="0"/>
              </a:rPr>
              <a:t>Since Jesus came </a:t>
            </a:r>
            <a:r>
              <a:rPr lang="en-GB" sz="8000" b="1" dirty="0" smtClean="0">
                <a:latin typeface="Algerian" pitchFamily="82" charset="0"/>
              </a:rPr>
              <a:t>into my </a:t>
            </a:r>
            <a:r>
              <a:rPr lang="en-GB" sz="8000" b="1" dirty="0" smtClean="0">
                <a:latin typeface="Algerian" pitchFamily="82" charset="0"/>
              </a:rPr>
              <a:t>heart.</a:t>
            </a:r>
            <a:endParaRPr lang="en-GB" sz="8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GB" sz="8800" b="1" i="1" dirty="0" smtClean="0">
                <a:latin typeface="Algerian" pitchFamily="82" charset="0"/>
              </a:rPr>
              <a:t>Since Jesus came </a:t>
            </a:r>
            <a:r>
              <a:rPr lang="en-GB" sz="8800" b="1" i="1" dirty="0" smtClean="0">
                <a:latin typeface="Algerian" pitchFamily="82" charset="0"/>
              </a:rPr>
              <a:t>into </a:t>
            </a:r>
            <a:r>
              <a:rPr lang="en-GB" sz="8800" b="1" i="1" dirty="0" smtClean="0">
                <a:latin typeface="Algerian" pitchFamily="82" charset="0"/>
              </a:rPr>
              <a:t>my heart,</a:t>
            </a:r>
            <a:endParaRPr lang="en-GB" sz="8800" b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800" b="1" i="1" dirty="0" smtClean="0">
                <a:latin typeface="Algerian" pitchFamily="82" charset="0"/>
              </a:rPr>
              <a:t>Since Jesus came into my heart</a:t>
            </a:r>
            <a:r>
              <a:rPr lang="en-GB" sz="8800" b="1" i="1" dirty="0" smtClean="0"/>
              <a:t>;</a:t>
            </a:r>
            <a:endParaRPr lang="en-GB" sz="88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Floods </a:t>
            </a:r>
            <a:r>
              <a:rPr lang="en-GB" sz="7200" b="1" i="1" dirty="0" smtClean="0">
                <a:latin typeface="Algerian" pitchFamily="82" charset="0"/>
              </a:rPr>
              <a:t>of joy o’er my soul</a:t>
            </a:r>
          </a:p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Like the sea billows roll,</a:t>
            </a:r>
            <a:endParaRPr lang="en-GB" sz="7200" b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Since Jesus came </a:t>
            </a:r>
            <a:r>
              <a:rPr lang="en-GB" sz="7200" b="1" i="1" dirty="0" smtClean="0">
                <a:latin typeface="Algerian" pitchFamily="82" charset="0"/>
              </a:rPr>
              <a:t>into my </a:t>
            </a:r>
            <a:r>
              <a:rPr lang="en-GB" sz="7200" b="1" i="1" dirty="0" smtClean="0">
                <a:latin typeface="Algerian" pitchFamily="82" charset="0"/>
              </a:rPr>
              <a:t>heart.</a:t>
            </a:r>
            <a:endParaRPr lang="en-GB" sz="72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946"/>
            <a:ext cx="9144000" cy="6957392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GB" sz="8800" b="1" dirty="0" smtClean="0">
                <a:latin typeface="Algerian" pitchFamily="82" charset="0"/>
              </a:rPr>
              <a:t>What a wonderful change in my life has been wrought</a:t>
            </a:r>
          </a:p>
          <a:p>
            <a:pPr algn="ctr">
              <a:buNone/>
            </a:pPr>
            <a:r>
              <a:rPr lang="en-GB" sz="8800" b="1" dirty="0" smtClean="0">
                <a:latin typeface="Algerian" pitchFamily="82" charset="0"/>
              </a:rPr>
              <a:t>Since Jesus came </a:t>
            </a:r>
            <a:r>
              <a:rPr lang="en-GB" sz="8800" b="1" dirty="0" smtClean="0">
                <a:latin typeface="Algerian" pitchFamily="82" charset="0"/>
              </a:rPr>
              <a:t>into my </a:t>
            </a:r>
            <a:r>
              <a:rPr lang="en-GB" sz="8800" b="1" dirty="0" smtClean="0">
                <a:latin typeface="Algerian" pitchFamily="82" charset="0"/>
              </a:rPr>
              <a:t>heart</a:t>
            </a:r>
            <a:r>
              <a:rPr lang="en-GB" sz="8800" b="1" dirty="0" smtClean="0">
                <a:latin typeface="Algerian" pitchFamily="82" charset="0"/>
              </a:rPr>
              <a:t>;</a:t>
            </a:r>
            <a:endParaRPr lang="en-GB" sz="8800" b="1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GB" sz="8800" b="1" dirty="0" smtClean="0">
                <a:latin typeface="Algerian" pitchFamily="82" charset="0"/>
              </a:rPr>
              <a:t>I </a:t>
            </a:r>
            <a:r>
              <a:rPr lang="en-GB" sz="8800" b="1" dirty="0" smtClean="0">
                <a:latin typeface="Algerian" pitchFamily="82" charset="0"/>
              </a:rPr>
              <a:t>have light in my soul for which  long I had sought,</a:t>
            </a:r>
          </a:p>
          <a:p>
            <a:pPr algn="ctr">
              <a:buNone/>
            </a:pPr>
            <a:r>
              <a:rPr lang="en-GB" sz="8800" b="1" dirty="0" smtClean="0">
                <a:latin typeface="Algerian" pitchFamily="82" charset="0"/>
              </a:rPr>
              <a:t>Since Jesus came </a:t>
            </a:r>
            <a:r>
              <a:rPr lang="en-GB" sz="8800" b="1" dirty="0" smtClean="0">
                <a:latin typeface="Algerian" pitchFamily="82" charset="0"/>
              </a:rPr>
              <a:t>into my </a:t>
            </a:r>
            <a:r>
              <a:rPr lang="en-GB" sz="8800" b="1" dirty="0" smtClean="0">
                <a:latin typeface="Algerian" pitchFamily="82" charset="0"/>
              </a:rPr>
              <a:t>heart.</a:t>
            </a:r>
            <a:endParaRPr lang="en-GB" sz="88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52892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GB" sz="8800" b="1" i="1" dirty="0" smtClean="0">
                <a:latin typeface="Algerian" pitchFamily="82" charset="0"/>
              </a:rPr>
              <a:t>Since Jesus came </a:t>
            </a:r>
            <a:r>
              <a:rPr lang="en-GB" sz="8800" b="1" i="1" dirty="0" smtClean="0">
                <a:latin typeface="Algerian" pitchFamily="82" charset="0"/>
              </a:rPr>
              <a:t>into my </a:t>
            </a:r>
            <a:r>
              <a:rPr lang="en-GB" sz="8800" b="1" i="1" dirty="0" smtClean="0">
                <a:latin typeface="Algerian" pitchFamily="82" charset="0"/>
              </a:rPr>
              <a:t>heart,</a:t>
            </a:r>
            <a:endParaRPr lang="en-GB" sz="8800" b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800" b="1" i="1" dirty="0" smtClean="0">
                <a:latin typeface="Algerian" pitchFamily="82" charset="0"/>
              </a:rPr>
              <a:t>Since Jesus came into </a:t>
            </a:r>
            <a:r>
              <a:rPr lang="en-GB" sz="8800" b="1" i="1" dirty="0" smtClean="0">
                <a:latin typeface="Algerian" pitchFamily="82" charset="0"/>
              </a:rPr>
              <a:t>my </a:t>
            </a:r>
            <a:r>
              <a:rPr lang="en-GB" sz="8800" b="1" i="1" dirty="0" smtClean="0">
                <a:latin typeface="Algerian" pitchFamily="82" charset="0"/>
              </a:rPr>
              <a:t>heart</a:t>
            </a:r>
            <a:r>
              <a:rPr lang="en-GB" sz="8800" b="1" i="1" dirty="0" smtClean="0"/>
              <a:t>;</a:t>
            </a:r>
            <a:endParaRPr lang="en-GB" sz="88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57392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GB" sz="8800" b="1" i="1" dirty="0" smtClean="0">
                <a:latin typeface="Algerian" pitchFamily="82" charset="0"/>
              </a:rPr>
              <a:t>Floods of joy o’er my soul</a:t>
            </a:r>
          </a:p>
          <a:p>
            <a:pPr algn="ctr">
              <a:buNone/>
            </a:pPr>
            <a:r>
              <a:rPr lang="en-GB" sz="8800" b="1" i="1" dirty="0" smtClean="0">
                <a:latin typeface="Algerian" pitchFamily="82" charset="0"/>
              </a:rPr>
              <a:t>Like the sea billows roll,</a:t>
            </a:r>
            <a:endParaRPr lang="en-GB" sz="8800" b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800" b="1" i="1" dirty="0" smtClean="0">
                <a:latin typeface="Algerian" pitchFamily="82" charset="0"/>
              </a:rPr>
              <a:t>Since Jesus came into my heart.</a:t>
            </a:r>
            <a:endParaRPr lang="en-GB" sz="88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858048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GB" sz="8800" b="1" dirty="0" smtClean="0">
                <a:latin typeface="Algerian" pitchFamily="82" charset="0"/>
              </a:rPr>
              <a:t>I have ceased from my </a:t>
            </a:r>
            <a:r>
              <a:rPr lang="en-GB" sz="8800" b="1" dirty="0" err="1" smtClean="0">
                <a:latin typeface="Algerian" pitchFamily="82" charset="0"/>
              </a:rPr>
              <a:t>wand’ring</a:t>
            </a:r>
            <a:r>
              <a:rPr lang="en-GB" sz="8800" b="1" dirty="0" smtClean="0">
                <a:latin typeface="Algerian" pitchFamily="82" charset="0"/>
              </a:rPr>
              <a:t> and going astray,</a:t>
            </a:r>
          </a:p>
          <a:p>
            <a:pPr algn="ctr">
              <a:buNone/>
            </a:pPr>
            <a:r>
              <a:rPr lang="en-GB" sz="8800" b="1" dirty="0" smtClean="0">
                <a:latin typeface="Algerian" pitchFamily="82" charset="0"/>
              </a:rPr>
              <a:t>Since Jesus came </a:t>
            </a:r>
            <a:r>
              <a:rPr lang="en-GB" sz="8800" b="1" dirty="0" smtClean="0">
                <a:latin typeface="Algerian" pitchFamily="82" charset="0"/>
              </a:rPr>
              <a:t>into my </a:t>
            </a:r>
            <a:r>
              <a:rPr lang="en-GB" sz="8800" b="1" dirty="0" smtClean="0">
                <a:latin typeface="Algerian" pitchFamily="82" charset="0"/>
              </a:rPr>
              <a:t>heart</a:t>
            </a:r>
            <a:r>
              <a:rPr lang="en-GB" sz="8800" b="1" dirty="0" smtClean="0">
                <a:latin typeface="Algerian" pitchFamily="82" charset="0"/>
              </a:rPr>
              <a:t>;</a:t>
            </a:r>
            <a:endParaRPr lang="en-GB" sz="88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858048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GB" sz="8800" b="1" dirty="0" smtClean="0">
                <a:latin typeface="Algerian" pitchFamily="82" charset="0"/>
              </a:rPr>
              <a:t>And </a:t>
            </a:r>
            <a:r>
              <a:rPr lang="en-GB" sz="8800" b="1" dirty="0" smtClean="0">
                <a:latin typeface="Algerian" pitchFamily="82" charset="0"/>
              </a:rPr>
              <a:t>my sins which were many are all washed away,</a:t>
            </a:r>
          </a:p>
          <a:p>
            <a:pPr algn="ctr">
              <a:buNone/>
            </a:pPr>
            <a:r>
              <a:rPr lang="en-GB" sz="8800" b="1" dirty="0" smtClean="0">
                <a:latin typeface="Algerian" pitchFamily="82" charset="0"/>
              </a:rPr>
              <a:t>Since Jesus came into </a:t>
            </a:r>
            <a:r>
              <a:rPr lang="en-GB" sz="8800" b="1" dirty="0" smtClean="0">
                <a:latin typeface="Algerian" pitchFamily="82" charset="0"/>
              </a:rPr>
              <a:t>my </a:t>
            </a:r>
            <a:r>
              <a:rPr lang="en-GB" sz="8800" b="1" dirty="0" smtClean="0">
                <a:latin typeface="Algerian" pitchFamily="82" charset="0"/>
              </a:rPr>
              <a:t>heart.</a:t>
            </a:r>
            <a:endParaRPr lang="en-GB" sz="88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17173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GB" sz="8800" b="1" i="1" dirty="0" smtClean="0">
                <a:latin typeface="Algerian" pitchFamily="82" charset="0"/>
              </a:rPr>
              <a:t>Since Jesus came into </a:t>
            </a:r>
            <a:r>
              <a:rPr lang="en-GB" sz="8800" b="1" i="1" dirty="0" smtClean="0">
                <a:latin typeface="Algerian" pitchFamily="82" charset="0"/>
              </a:rPr>
              <a:t>my </a:t>
            </a:r>
            <a:r>
              <a:rPr lang="en-GB" sz="8800" b="1" i="1" dirty="0" smtClean="0">
                <a:latin typeface="Algerian" pitchFamily="82" charset="0"/>
              </a:rPr>
              <a:t>heart,</a:t>
            </a:r>
            <a:endParaRPr lang="en-GB" sz="8800" b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800" b="1" i="1" dirty="0" smtClean="0">
                <a:latin typeface="Algerian" pitchFamily="82" charset="0"/>
              </a:rPr>
              <a:t>Since Jesus came into </a:t>
            </a:r>
            <a:r>
              <a:rPr lang="en-GB" sz="8800" b="1" i="1" dirty="0" smtClean="0">
                <a:latin typeface="Algerian" pitchFamily="82" charset="0"/>
              </a:rPr>
              <a:t>my </a:t>
            </a:r>
            <a:r>
              <a:rPr lang="en-GB" sz="8800" b="1" i="1" dirty="0" smtClean="0">
                <a:latin typeface="Algerian" pitchFamily="82" charset="0"/>
              </a:rPr>
              <a:t>heart</a:t>
            </a:r>
            <a:r>
              <a:rPr lang="en-GB" sz="8000" b="1" i="1" dirty="0" smtClean="0"/>
              <a:t>;</a:t>
            </a:r>
            <a:endParaRPr lang="en-GB" sz="80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Floods of joy o’er my soul</a:t>
            </a:r>
          </a:p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Like the sea billows roll,</a:t>
            </a:r>
            <a:endParaRPr lang="en-GB" sz="7200" b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Since Jesus came into my heart.</a:t>
            </a:r>
            <a:endParaRPr lang="en-GB" sz="72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508</TotalTime>
  <Words>220</Words>
  <Application>Microsoft Office PowerPoint</Application>
  <PresentationFormat>On-screen Show (4:3)</PresentationFormat>
  <Paragraphs>29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cross</vt:lpstr>
      <vt:lpstr> Gospel  Hymns  and  Songs  33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43</cp:revision>
  <dcterms:created xsi:type="dcterms:W3CDTF">2012-08-25T10:40:27Z</dcterms:created>
  <dcterms:modified xsi:type="dcterms:W3CDTF">2015-07-12T08:29:00Z</dcterms:modified>
</cp:coreProperties>
</file>