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298" r:id="rId4"/>
    <p:sldId id="299" r:id="rId5"/>
    <p:sldId id="303" r:id="rId6"/>
    <p:sldId id="301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39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6370"/>
            <a:ext cx="8663880" cy="114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 Hymns  </a:t>
            </a:r>
            <a:r>
              <a:rPr lang="en-US" sz="2800" dirty="0" smtClean="0">
                <a:latin typeface="Comic Sans MS" pitchFamily="66" charset="0"/>
              </a:rPr>
              <a:t>and </a:t>
            </a:r>
            <a:r>
              <a:rPr lang="en-US" sz="2800" dirty="0" smtClean="0">
                <a:latin typeface="Comic Sans MS" pitchFamily="66" charset="0"/>
              </a:rPr>
              <a:t> Songs</a:t>
            </a:r>
            <a:r>
              <a:rPr lang="en-US" sz="4900" dirty="0" smtClean="0">
                <a:latin typeface="Comic Sans MS" pitchFamily="66" charset="0"/>
              </a:rPr>
              <a:t>  </a:t>
            </a:r>
            <a:r>
              <a:rPr lang="en-US" sz="8000" b="1" dirty="0" smtClean="0">
                <a:latin typeface="Comic Sans MS" pitchFamily="66" charset="0"/>
              </a:rPr>
              <a:t>34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788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b="1" dirty="0" smtClean="0">
                <a:latin typeface="Algerian" pitchFamily="82" charset="0"/>
              </a:rPr>
              <a:t>Constantly  </a:t>
            </a:r>
            <a:r>
              <a:rPr lang="en-GB" sz="11000" b="1" dirty="0" smtClean="0">
                <a:latin typeface="Algerian" pitchFamily="82" charset="0"/>
              </a:rPr>
              <a:t>abiding</a:t>
            </a:r>
            <a:endParaRPr lang="en-GB" sz="11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 </a:t>
            </a:r>
            <a:endParaRPr lang="en-US" sz="11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7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/>
              <a:t>There’s a peace in my heart that the world never gave,</a:t>
            </a:r>
          </a:p>
          <a:p>
            <a:pPr algn="ctr">
              <a:buNone/>
            </a:pPr>
            <a:r>
              <a:rPr lang="en-GB" sz="5500" dirty="0" smtClean="0"/>
              <a:t>A peace it can not take away;</a:t>
            </a:r>
          </a:p>
          <a:p>
            <a:pPr algn="ctr">
              <a:buNone/>
            </a:pPr>
            <a:r>
              <a:rPr lang="en-GB" sz="5500" dirty="0" smtClean="0"/>
              <a:t>Though the trials of life may surround like a cloud,</a:t>
            </a:r>
          </a:p>
          <a:p>
            <a:pPr algn="ctr">
              <a:buNone/>
            </a:pPr>
            <a:r>
              <a:rPr lang="en-GB" sz="5500" dirty="0" smtClean="0"/>
              <a:t>I’ve a peace that has come there to stay!</a:t>
            </a:r>
            <a:endParaRPr lang="en-GB" sz="55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00" b="1" i="1" dirty="0" smtClean="0"/>
              <a:t>Con…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…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Je...</a:t>
            </a:r>
            <a:r>
              <a:rPr lang="en-GB" sz="4700" b="1" i="1" dirty="0" err="1" smtClean="0"/>
              <a:t>sus</a:t>
            </a:r>
            <a:r>
              <a:rPr lang="en-GB" sz="4700" b="1" i="1" dirty="0" smtClean="0"/>
              <a:t>  is  mine</a:t>
            </a:r>
            <a:r>
              <a:rPr lang="en-GB" sz="4700" b="1" i="1" dirty="0" smtClean="0"/>
              <a:t>; . . .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Con...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...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Rapture </a:t>
            </a:r>
            <a:r>
              <a:rPr lang="en-GB" sz="4700" b="1" i="1" dirty="0" smtClean="0"/>
              <a:t> divine</a:t>
            </a:r>
            <a:r>
              <a:rPr lang="en-GB" sz="4700" b="1" i="1" dirty="0" smtClean="0"/>
              <a:t>;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He </a:t>
            </a:r>
            <a:r>
              <a:rPr lang="en-GB" sz="4700" b="1" i="1" dirty="0" smtClean="0"/>
              <a:t> never  leaves  </a:t>
            </a:r>
            <a:r>
              <a:rPr lang="en-GB" sz="4700" b="1" i="1" dirty="0" smtClean="0"/>
              <a:t>me </a:t>
            </a:r>
            <a:r>
              <a:rPr lang="en-GB" sz="4700" b="1" i="1" dirty="0" smtClean="0"/>
              <a:t> lonely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Whispers, </a:t>
            </a:r>
            <a:r>
              <a:rPr lang="en-GB" sz="4700" b="1" i="1" dirty="0" smtClean="0"/>
              <a:t> O  so  kind -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“I </a:t>
            </a:r>
            <a:r>
              <a:rPr lang="en-GB" sz="4700" b="1" i="1" dirty="0" smtClean="0"/>
              <a:t> will  never  leave  thee</a:t>
            </a:r>
            <a:r>
              <a:rPr lang="en-GB" sz="4700" b="1" i="1" dirty="0" smtClean="0"/>
              <a:t>,”</a:t>
            </a:r>
          </a:p>
          <a:p>
            <a:pPr algn="ctr">
              <a:buNone/>
            </a:pPr>
            <a:r>
              <a:rPr lang="en-GB" sz="4700" b="1" i="1" dirty="0" smtClean="0"/>
              <a:t>Jesus  is  </a:t>
            </a:r>
            <a:r>
              <a:rPr lang="en-GB" sz="4700" b="1" i="1" dirty="0" smtClean="0"/>
              <a:t>mine.</a:t>
            </a:r>
            <a:endParaRPr lang="en-GB" sz="47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215438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All the world </a:t>
            </a:r>
            <a:r>
              <a:rPr lang="en-GB" sz="5300" dirty="0" err="1" smtClean="0"/>
              <a:t>seem’d</a:t>
            </a:r>
            <a:r>
              <a:rPr lang="en-GB" sz="5300" dirty="0" smtClean="0"/>
              <a:t> to sing of a Saviour and king,</a:t>
            </a:r>
          </a:p>
          <a:p>
            <a:pPr algn="ctr">
              <a:buNone/>
            </a:pPr>
            <a:r>
              <a:rPr lang="en-GB" sz="5300" dirty="0" smtClean="0"/>
              <a:t>When peace sweetly came to my heart;</a:t>
            </a:r>
          </a:p>
          <a:p>
            <a:pPr algn="ctr">
              <a:buNone/>
            </a:pPr>
            <a:r>
              <a:rPr lang="en-GB" sz="5300" dirty="0" smtClean="0"/>
              <a:t>Troubles all fled way and my night </a:t>
            </a:r>
            <a:r>
              <a:rPr lang="en-GB" sz="5300" dirty="0" err="1" smtClean="0"/>
              <a:t>turn’d</a:t>
            </a:r>
            <a:r>
              <a:rPr lang="en-GB" sz="5300" dirty="0" smtClean="0"/>
              <a:t> to day,</a:t>
            </a:r>
          </a:p>
          <a:p>
            <a:pPr algn="ctr">
              <a:buNone/>
            </a:pPr>
            <a:r>
              <a:rPr lang="en-GB" sz="5300" dirty="0" smtClean="0"/>
              <a:t>Blessed Jesus, how glorious Thou art!</a:t>
            </a:r>
            <a:endParaRPr lang="en-GB" sz="53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00" b="1" i="1" dirty="0" smtClean="0"/>
              <a:t>Con…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…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Je...</a:t>
            </a:r>
            <a:r>
              <a:rPr lang="en-GB" sz="4700" b="1" i="1" dirty="0" err="1" smtClean="0"/>
              <a:t>sus</a:t>
            </a:r>
            <a:r>
              <a:rPr lang="en-GB" sz="4700" b="1" i="1" dirty="0" smtClean="0"/>
              <a:t>  is  mine</a:t>
            </a:r>
            <a:r>
              <a:rPr lang="en-GB" sz="4700" b="1" i="1" dirty="0" smtClean="0"/>
              <a:t>; . . .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Con...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...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Rapture </a:t>
            </a:r>
            <a:r>
              <a:rPr lang="en-GB" sz="4700" b="1" i="1" dirty="0" smtClean="0"/>
              <a:t> divine</a:t>
            </a:r>
            <a:r>
              <a:rPr lang="en-GB" sz="4700" b="1" i="1" dirty="0" smtClean="0"/>
              <a:t>;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He </a:t>
            </a:r>
            <a:r>
              <a:rPr lang="en-GB" sz="4700" b="1" i="1" dirty="0" smtClean="0"/>
              <a:t> never  leaves  </a:t>
            </a:r>
            <a:r>
              <a:rPr lang="en-GB" sz="4700" b="1" i="1" dirty="0" smtClean="0"/>
              <a:t>me </a:t>
            </a:r>
            <a:r>
              <a:rPr lang="en-GB" sz="4700" b="1" i="1" dirty="0" smtClean="0"/>
              <a:t> lonely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Whispers, </a:t>
            </a:r>
            <a:r>
              <a:rPr lang="en-GB" sz="4700" b="1" i="1" dirty="0" smtClean="0"/>
              <a:t> O  so  kind -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“I </a:t>
            </a:r>
            <a:r>
              <a:rPr lang="en-GB" sz="4700" b="1" i="1" dirty="0" smtClean="0"/>
              <a:t> will  never  leave  thee</a:t>
            </a:r>
            <a:r>
              <a:rPr lang="en-GB" sz="4700" b="1" i="1" dirty="0" smtClean="0"/>
              <a:t>,”</a:t>
            </a:r>
          </a:p>
          <a:p>
            <a:pPr algn="ctr">
              <a:buNone/>
            </a:pPr>
            <a:r>
              <a:rPr lang="en-GB" sz="4700" b="1" i="1" dirty="0" smtClean="0"/>
              <a:t>Jesus  is  </a:t>
            </a:r>
            <a:r>
              <a:rPr lang="en-GB" sz="4700" b="1" i="1" dirty="0" smtClean="0"/>
              <a:t>mine.</a:t>
            </a:r>
            <a:endParaRPr lang="en-GB" sz="47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dirty="0" smtClean="0"/>
              <a:t>This treasure I have in a </a:t>
            </a:r>
          </a:p>
          <a:p>
            <a:pPr algn="ctr">
              <a:buNone/>
            </a:pPr>
            <a:r>
              <a:rPr lang="en-GB" sz="5000" b="1" dirty="0" smtClean="0"/>
              <a:t>temple of clay,</a:t>
            </a:r>
          </a:p>
          <a:p>
            <a:pPr algn="ctr">
              <a:buNone/>
            </a:pPr>
            <a:r>
              <a:rPr lang="en-GB" sz="5000" b="1" dirty="0" smtClean="0"/>
              <a:t>While here on His foot-stool</a:t>
            </a:r>
          </a:p>
          <a:p>
            <a:pPr algn="ctr">
              <a:buNone/>
            </a:pPr>
            <a:r>
              <a:rPr lang="en-GB" sz="5000" b="1" dirty="0" smtClean="0"/>
              <a:t> I roam;</a:t>
            </a:r>
          </a:p>
          <a:p>
            <a:pPr algn="ctr">
              <a:buNone/>
            </a:pPr>
            <a:r>
              <a:rPr lang="en-GB" sz="5000" b="1" dirty="0" smtClean="0"/>
              <a:t>But He’s coming to take me </a:t>
            </a:r>
          </a:p>
          <a:p>
            <a:pPr algn="ctr">
              <a:buNone/>
            </a:pPr>
            <a:r>
              <a:rPr lang="en-GB" sz="5000" b="1" dirty="0" smtClean="0"/>
              <a:t>some glorious day,</a:t>
            </a:r>
          </a:p>
          <a:p>
            <a:pPr algn="ctr">
              <a:buNone/>
            </a:pPr>
            <a:r>
              <a:rPr lang="en-GB" sz="5000" b="1" dirty="0" smtClean="0"/>
              <a:t>Over there to my heavenly home!</a:t>
            </a:r>
            <a:endParaRPr lang="en-GB" sz="5000" b="1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00" b="1" i="1" dirty="0" smtClean="0"/>
              <a:t>Con…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…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Je...</a:t>
            </a:r>
            <a:r>
              <a:rPr lang="en-GB" sz="4700" b="1" i="1" dirty="0" err="1" smtClean="0"/>
              <a:t>sus</a:t>
            </a:r>
            <a:r>
              <a:rPr lang="en-GB" sz="4700" b="1" i="1" dirty="0" smtClean="0"/>
              <a:t>  is  mine</a:t>
            </a:r>
            <a:r>
              <a:rPr lang="en-GB" sz="4700" b="1" i="1" dirty="0" smtClean="0"/>
              <a:t>; . . .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Con...</a:t>
            </a:r>
            <a:r>
              <a:rPr lang="en-GB" sz="4700" b="1" i="1" dirty="0" err="1" smtClean="0"/>
              <a:t>stantly</a:t>
            </a:r>
            <a:r>
              <a:rPr lang="en-GB" sz="4700" b="1" i="1" dirty="0" smtClean="0"/>
              <a:t>  </a:t>
            </a:r>
            <a:r>
              <a:rPr lang="en-GB" sz="4700" b="1" i="1" dirty="0" err="1" smtClean="0"/>
              <a:t>abid</a:t>
            </a:r>
            <a:r>
              <a:rPr lang="en-GB" sz="4700" b="1" i="1" dirty="0" smtClean="0"/>
              <a:t>...</a:t>
            </a:r>
            <a:r>
              <a:rPr lang="en-GB" sz="4700" b="1" i="1" dirty="0" err="1" smtClean="0"/>
              <a:t>ing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Rapture </a:t>
            </a:r>
            <a:r>
              <a:rPr lang="en-GB" sz="4700" b="1" i="1" dirty="0" smtClean="0"/>
              <a:t> divine</a:t>
            </a:r>
            <a:r>
              <a:rPr lang="en-GB" sz="4700" b="1" i="1" dirty="0" smtClean="0"/>
              <a:t>;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He </a:t>
            </a:r>
            <a:r>
              <a:rPr lang="en-GB" sz="4700" b="1" i="1" dirty="0" smtClean="0"/>
              <a:t> never  leaves  </a:t>
            </a:r>
            <a:r>
              <a:rPr lang="en-GB" sz="4700" b="1" i="1" dirty="0" smtClean="0"/>
              <a:t>me </a:t>
            </a:r>
            <a:r>
              <a:rPr lang="en-GB" sz="4700" b="1" i="1" dirty="0" smtClean="0"/>
              <a:t> lonely</a:t>
            </a:r>
            <a:r>
              <a:rPr lang="en-GB" sz="4700" b="1" i="1" dirty="0" smtClean="0"/>
              <a:t>,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Whispers, </a:t>
            </a:r>
            <a:r>
              <a:rPr lang="en-GB" sz="4700" b="1" i="1" dirty="0" smtClean="0"/>
              <a:t> O  so  kind -</a:t>
            </a:r>
            <a:endParaRPr lang="en-GB" sz="4700" dirty="0" smtClean="0"/>
          </a:p>
          <a:p>
            <a:pPr algn="ctr">
              <a:buNone/>
            </a:pPr>
            <a:r>
              <a:rPr lang="en-GB" sz="4700" b="1" i="1" dirty="0" smtClean="0"/>
              <a:t>“I </a:t>
            </a:r>
            <a:r>
              <a:rPr lang="en-GB" sz="4700" b="1" i="1" dirty="0" smtClean="0"/>
              <a:t> will  never  leave  thee</a:t>
            </a:r>
            <a:r>
              <a:rPr lang="en-GB" sz="4700" b="1" i="1" dirty="0" smtClean="0"/>
              <a:t>,”</a:t>
            </a:r>
          </a:p>
          <a:p>
            <a:pPr algn="ctr">
              <a:buNone/>
            </a:pPr>
            <a:r>
              <a:rPr lang="en-GB" sz="4700" b="1" i="1" dirty="0" smtClean="0"/>
              <a:t>Jesus  is  </a:t>
            </a:r>
            <a:r>
              <a:rPr lang="en-GB" sz="4700" b="1" i="1" dirty="0" smtClean="0"/>
              <a:t>mine.</a:t>
            </a:r>
            <a:endParaRPr lang="en-GB" sz="47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921</TotalTime>
  <Words>260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    Gospel  Hymns  and  Songs  34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142</cp:revision>
  <dcterms:created xsi:type="dcterms:W3CDTF">2012-08-25T10:40:27Z</dcterms:created>
  <dcterms:modified xsi:type="dcterms:W3CDTF">2014-01-31T12:17:36Z</dcterms:modified>
</cp:coreProperties>
</file>