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7" r:id="rId3"/>
    <p:sldId id="300" r:id="rId4"/>
    <p:sldId id="301" r:id="rId5"/>
    <p:sldId id="299" r:id="rId6"/>
    <p:sldId id="302" r:id="rId7"/>
    <p:sldId id="303" r:id="rId8"/>
    <p:sldId id="304" r:id="rId9"/>
    <p:sldId id="305" r:id="rId10"/>
    <p:sldId id="306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258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27646"/>
            <a:ext cx="8663880" cy="1141114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smtClean="0">
                <a:latin typeface="Comic Sans MS" pitchFamily="66" charset="0"/>
              </a:rPr>
              <a:t>    Gospel  Hymns  </a:t>
            </a:r>
            <a:r>
              <a:rPr lang="en-US" sz="2800" dirty="0" smtClean="0">
                <a:latin typeface="Comic Sans MS" pitchFamily="66" charset="0"/>
              </a:rPr>
              <a:t>and </a:t>
            </a:r>
            <a:r>
              <a:rPr lang="en-US" sz="2800" dirty="0" smtClean="0">
                <a:latin typeface="Comic Sans MS" pitchFamily="66" charset="0"/>
              </a:rPr>
              <a:t> Songs</a:t>
            </a:r>
            <a:r>
              <a:rPr lang="en-US" sz="4900" dirty="0" smtClean="0">
                <a:latin typeface="Comic Sans MS" pitchFamily="66" charset="0"/>
              </a:rPr>
              <a:t>  </a:t>
            </a:r>
            <a:r>
              <a:rPr lang="en-US" sz="8000" b="1" dirty="0" smtClean="0">
                <a:latin typeface="Comic Sans MS" pitchFamily="66" charset="0"/>
              </a:rPr>
              <a:t>35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01820"/>
            <a:ext cx="9144000" cy="41434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1000" b="1" dirty="0" smtClean="0">
                <a:latin typeface="Algerian" pitchFamily="82" charset="0"/>
              </a:rPr>
              <a:t>A new name in glory</a:t>
            </a:r>
            <a:endParaRPr lang="en-GB" sz="11000" dirty="0" smtClean="0"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11000" dirty="0" smtClean="0">
                <a:latin typeface="Algerian" pitchFamily="82" charset="0"/>
              </a:rPr>
              <a:t> </a:t>
            </a:r>
            <a:endParaRPr lang="en-US" sz="11000" dirty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11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3708095"/>
      </p:ext>
    </p:extLst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800"/>
                            </p:stCondLst>
                            <p:childTnLst>
                              <p:par>
                                <p:cTn id="17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27384"/>
            <a:ext cx="9215438" cy="68580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GB" sz="1800" i="1" dirty="0" smtClean="0"/>
          </a:p>
          <a:p>
            <a:pPr algn="ctr">
              <a:buNone/>
            </a:pPr>
            <a:r>
              <a:rPr lang="en-GB" sz="5300" i="1" dirty="0" smtClean="0"/>
              <a:t>For </a:t>
            </a:r>
            <a:r>
              <a:rPr lang="en-GB" sz="5300" i="1" dirty="0" smtClean="0"/>
              <a:t>there’s a new name written </a:t>
            </a:r>
            <a:r>
              <a:rPr lang="en-GB" sz="5300" i="1" dirty="0" smtClean="0"/>
              <a:t>down </a:t>
            </a:r>
            <a:r>
              <a:rPr lang="en-GB" sz="5300" i="1" dirty="0" smtClean="0"/>
              <a:t>in glory,</a:t>
            </a:r>
            <a:endParaRPr lang="en-US" sz="5300" i="1" dirty="0" smtClean="0"/>
          </a:p>
          <a:p>
            <a:pPr algn="ctr">
              <a:buNone/>
            </a:pPr>
            <a:r>
              <a:rPr lang="en-GB" sz="5300" i="1" dirty="0" smtClean="0"/>
              <a:t>And </a:t>
            </a:r>
            <a:r>
              <a:rPr lang="en-GB" sz="5300" i="1" dirty="0" smtClean="0"/>
              <a:t>it’s mine, O yes, it’s mine</a:t>
            </a:r>
            <a:endParaRPr lang="en-US" sz="5300" i="1" dirty="0" smtClean="0"/>
          </a:p>
          <a:p>
            <a:pPr algn="ctr">
              <a:buNone/>
            </a:pPr>
            <a:r>
              <a:rPr lang="en-GB" sz="5300" i="1" dirty="0" smtClean="0"/>
              <a:t>  With </a:t>
            </a:r>
            <a:r>
              <a:rPr lang="en-GB" sz="5300" i="1" dirty="0" smtClean="0"/>
              <a:t>my sins forgiven </a:t>
            </a:r>
            <a:r>
              <a:rPr lang="en-GB" sz="5300" i="1" dirty="0" smtClean="0"/>
              <a:t>                                  I </a:t>
            </a:r>
            <a:r>
              <a:rPr lang="en-GB" sz="5300" i="1" dirty="0" smtClean="0"/>
              <a:t>am bound for heaven,</a:t>
            </a:r>
            <a:endParaRPr lang="en-US" sz="5300" i="1" dirty="0" smtClean="0"/>
          </a:p>
          <a:p>
            <a:pPr algn="ctr">
              <a:buNone/>
            </a:pPr>
            <a:r>
              <a:rPr lang="en-GB" sz="5300" i="1" dirty="0" smtClean="0"/>
              <a:t>   Never </a:t>
            </a:r>
            <a:r>
              <a:rPr lang="en-GB" sz="5300" i="1" dirty="0" smtClean="0"/>
              <a:t>more to roam.</a:t>
            </a:r>
            <a:endParaRPr lang="en-US" sz="5300" i="1" dirty="0"/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0"/>
            <a:ext cx="9215438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I was once a sinner</a:t>
            </a:r>
            <a:r>
              <a:rPr lang="en-GB" sz="5200" dirty="0" smtClean="0">
                <a:latin typeface="Algerian" pitchFamily="82" charset="0"/>
              </a:rPr>
              <a:t>,         </a:t>
            </a:r>
            <a:r>
              <a:rPr lang="en-GB" sz="5200" dirty="0" smtClean="0">
                <a:latin typeface="Algerian" pitchFamily="82" charset="0"/>
              </a:rPr>
              <a:t>but I came</a:t>
            </a:r>
            <a:endParaRPr lang="en-US" sz="5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Pardon </a:t>
            </a:r>
            <a:r>
              <a:rPr lang="en-GB" sz="5200" dirty="0" smtClean="0">
                <a:latin typeface="Algerian" pitchFamily="82" charset="0"/>
              </a:rPr>
              <a:t>to receive </a:t>
            </a:r>
            <a:r>
              <a:rPr lang="en-GB" sz="5200" dirty="0" smtClean="0">
                <a:latin typeface="Algerian" pitchFamily="82" charset="0"/>
              </a:rPr>
              <a:t>        from </a:t>
            </a:r>
            <a:r>
              <a:rPr lang="en-GB" sz="5200" dirty="0" smtClean="0">
                <a:latin typeface="Algerian" pitchFamily="82" charset="0"/>
              </a:rPr>
              <a:t>my Lord:</a:t>
            </a:r>
            <a:endParaRPr lang="en-US" sz="5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This </a:t>
            </a:r>
            <a:r>
              <a:rPr lang="en-GB" sz="5200" dirty="0" smtClean="0">
                <a:latin typeface="Algerian" pitchFamily="82" charset="0"/>
              </a:rPr>
              <a:t>was </a:t>
            </a:r>
            <a:r>
              <a:rPr lang="en-GB" sz="5200" dirty="0" smtClean="0">
                <a:latin typeface="Algerian" pitchFamily="82" charset="0"/>
              </a:rPr>
              <a:t>freely            </a:t>
            </a:r>
            <a:r>
              <a:rPr lang="en-GB" sz="5200" dirty="0" smtClean="0">
                <a:latin typeface="Algerian" pitchFamily="82" charset="0"/>
              </a:rPr>
              <a:t>given, and I found</a:t>
            </a:r>
            <a:endParaRPr lang="en-US" sz="5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That </a:t>
            </a:r>
            <a:r>
              <a:rPr lang="en-GB" sz="5200" dirty="0" smtClean="0">
                <a:latin typeface="Algerian" pitchFamily="82" charset="0"/>
              </a:rPr>
              <a:t>He always </a:t>
            </a:r>
            <a:r>
              <a:rPr lang="en-GB" sz="5200" dirty="0" smtClean="0">
                <a:latin typeface="Algerian" pitchFamily="82" charset="0"/>
              </a:rPr>
              <a:t>             kept </a:t>
            </a:r>
            <a:r>
              <a:rPr lang="en-GB" sz="5200" dirty="0" smtClean="0">
                <a:latin typeface="Algerian" pitchFamily="82" charset="0"/>
              </a:rPr>
              <a:t>His word.</a:t>
            </a:r>
            <a:endParaRPr lang="en-GB" sz="5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5496" y="0"/>
            <a:ext cx="9216008" cy="68580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GB" sz="1200" i="1" dirty="0" smtClean="0"/>
          </a:p>
          <a:p>
            <a:pPr algn="ctr">
              <a:buNone/>
            </a:pPr>
            <a:r>
              <a:rPr lang="en-GB" sz="5300" i="1" dirty="0" smtClean="0"/>
              <a:t>There’s </a:t>
            </a:r>
            <a:r>
              <a:rPr lang="en-GB" sz="5300" i="1" dirty="0" smtClean="0"/>
              <a:t>a new name written down in glory,</a:t>
            </a:r>
            <a:endParaRPr lang="en-US" sz="5300" i="1" dirty="0" smtClean="0"/>
          </a:p>
          <a:p>
            <a:pPr algn="ctr">
              <a:buNone/>
            </a:pPr>
            <a:r>
              <a:rPr lang="en-GB" sz="5300" i="1" dirty="0" smtClean="0"/>
              <a:t>And </a:t>
            </a:r>
            <a:r>
              <a:rPr lang="en-GB" sz="5300" i="1" dirty="0" smtClean="0"/>
              <a:t>it’s mine, O yes, it’s mine!</a:t>
            </a:r>
            <a:endParaRPr lang="en-US" sz="5300" i="1" dirty="0" smtClean="0"/>
          </a:p>
          <a:p>
            <a:pPr algn="ctr">
              <a:buNone/>
            </a:pPr>
            <a:r>
              <a:rPr lang="en-GB" sz="5300" i="1" dirty="0" smtClean="0"/>
              <a:t>And </a:t>
            </a:r>
            <a:r>
              <a:rPr lang="en-GB" sz="5300" i="1" dirty="0" smtClean="0"/>
              <a:t>the white-robed angels sing the story</a:t>
            </a:r>
            <a:endParaRPr lang="en-US" sz="5300" i="1" dirty="0" smtClean="0"/>
          </a:p>
          <a:p>
            <a:pPr algn="ctr">
              <a:buNone/>
            </a:pPr>
            <a:r>
              <a:rPr lang="en-GB" sz="5300" i="1" dirty="0" smtClean="0"/>
              <a:t>“A </a:t>
            </a:r>
            <a:r>
              <a:rPr lang="en-GB" sz="5300" i="1" dirty="0" smtClean="0"/>
              <a:t>sinner has come home</a:t>
            </a:r>
            <a:r>
              <a:rPr lang="en-GB" sz="5300" i="1" dirty="0" smtClean="0"/>
              <a:t>.”</a:t>
            </a:r>
            <a:endParaRPr lang="en-US" sz="5300" i="1" dirty="0" smtClean="0"/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27384"/>
            <a:ext cx="9215438" cy="68580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GB" sz="1800" i="1" dirty="0" smtClean="0"/>
          </a:p>
          <a:p>
            <a:pPr algn="ctr">
              <a:buNone/>
            </a:pPr>
            <a:r>
              <a:rPr lang="en-GB" sz="5300" i="1" dirty="0" smtClean="0"/>
              <a:t>For </a:t>
            </a:r>
            <a:r>
              <a:rPr lang="en-GB" sz="5300" i="1" dirty="0" smtClean="0"/>
              <a:t>there’s a new name written </a:t>
            </a:r>
            <a:r>
              <a:rPr lang="en-GB" sz="5300" i="1" dirty="0" smtClean="0"/>
              <a:t>down </a:t>
            </a:r>
            <a:r>
              <a:rPr lang="en-GB" sz="5300" i="1" dirty="0" smtClean="0"/>
              <a:t>in glory,</a:t>
            </a:r>
            <a:endParaRPr lang="en-US" sz="5300" i="1" dirty="0" smtClean="0"/>
          </a:p>
          <a:p>
            <a:pPr algn="ctr">
              <a:buNone/>
            </a:pPr>
            <a:r>
              <a:rPr lang="en-GB" sz="5300" i="1" dirty="0" smtClean="0"/>
              <a:t>And </a:t>
            </a:r>
            <a:r>
              <a:rPr lang="en-GB" sz="5300" i="1" dirty="0" smtClean="0"/>
              <a:t>it’s mine, O yes, it’s mine</a:t>
            </a:r>
            <a:endParaRPr lang="en-US" sz="5300" i="1" dirty="0" smtClean="0"/>
          </a:p>
          <a:p>
            <a:pPr algn="ctr">
              <a:buNone/>
            </a:pPr>
            <a:r>
              <a:rPr lang="en-GB" sz="5300" i="1" dirty="0" smtClean="0"/>
              <a:t>  With </a:t>
            </a:r>
            <a:r>
              <a:rPr lang="en-GB" sz="5300" i="1" dirty="0" smtClean="0"/>
              <a:t>my sins forgiven </a:t>
            </a:r>
            <a:r>
              <a:rPr lang="en-GB" sz="5300" i="1" dirty="0" smtClean="0"/>
              <a:t>                                  I </a:t>
            </a:r>
            <a:r>
              <a:rPr lang="en-GB" sz="5300" i="1" dirty="0" smtClean="0"/>
              <a:t>am bound for heaven,</a:t>
            </a:r>
            <a:endParaRPr lang="en-US" sz="5300" i="1" dirty="0" smtClean="0"/>
          </a:p>
          <a:p>
            <a:pPr algn="ctr">
              <a:buNone/>
            </a:pPr>
            <a:r>
              <a:rPr lang="en-GB" sz="5300" i="1" dirty="0" smtClean="0"/>
              <a:t>   Never </a:t>
            </a:r>
            <a:r>
              <a:rPr lang="en-GB" sz="5300" i="1" dirty="0" smtClean="0"/>
              <a:t>more to roam.</a:t>
            </a:r>
            <a:endParaRPr lang="en-US" sz="5300" i="1" dirty="0"/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0"/>
            <a:ext cx="9215438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I was humbly </a:t>
            </a:r>
            <a:r>
              <a:rPr lang="en-GB" sz="5200" dirty="0" smtClean="0">
                <a:latin typeface="Algerian" pitchFamily="82" charset="0"/>
              </a:rPr>
              <a:t>kneeling    </a:t>
            </a:r>
            <a:r>
              <a:rPr lang="en-GB" sz="5200" dirty="0" smtClean="0">
                <a:latin typeface="Algerian" pitchFamily="82" charset="0"/>
              </a:rPr>
              <a:t>at the cross,</a:t>
            </a:r>
            <a:endParaRPr lang="en-US" sz="5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Fearing </a:t>
            </a:r>
            <a:r>
              <a:rPr lang="en-GB" sz="5200" dirty="0" smtClean="0">
                <a:latin typeface="Algerian" pitchFamily="82" charset="0"/>
              </a:rPr>
              <a:t>naught </a:t>
            </a:r>
            <a:r>
              <a:rPr lang="en-GB" sz="5200" dirty="0" smtClean="0">
                <a:latin typeface="Algerian" pitchFamily="82" charset="0"/>
              </a:rPr>
              <a:t>but    </a:t>
            </a:r>
            <a:r>
              <a:rPr lang="en-GB" sz="5200" dirty="0" smtClean="0">
                <a:latin typeface="Algerian" pitchFamily="82" charset="0"/>
              </a:rPr>
              <a:t>God’s angry frown;</a:t>
            </a:r>
            <a:endParaRPr lang="en-US" sz="5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When </a:t>
            </a:r>
            <a:r>
              <a:rPr lang="en-GB" sz="5200" dirty="0" smtClean="0">
                <a:latin typeface="Algerian" pitchFamily="82" charset="0"/>
              </a:rPr>
              <a:t>the heavens </a:t>
            </a:r>
            <a:r>
              <a:rPr lang="en-GB" sz="5200" dirty="0" smtClean="0">
                <a:latin typeface="Algerian" pitchFamily="82" charset="0"/>
              </a:rPr>
              <a:t>  opened </a:t>
            </a:r>
            <a:r>
              <a:rPr lang="en-GB" sz="5200" dirty="0" smtClean="0">
                <a:latin typeface="Algerian" pitchFamily="82" charset="0"/>
              </a:rPr>
              <a:t>and I saw</a:t>
            </a:r>
            <a:endParaRPr lang="en-US" sz="5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That </a:t>
            </a:r>
            <a:r>
              <a:rPr lang="en-GB" sz="5200" dirty="0" smtClean="0">
                <a:latin typeface="Algerian" pitchFamily="82" charset="0"/>
              </a:rPr>
              <a:t>my name was written down.</a:t>
            </a:r>
            <a:endParaRPr lang="en-US" sz="5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5496" y="0"/>
            <a:ext cx="9216008" cy="68580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GB" sz="1200" i="1" dirty="0" smtClean="0"/>
          </a:p>
          <a:p>
            <a:pPr algn="ctr">
              <a:buNone/>
            </a:pPr>
            <a:r>
              <a:rPr lang="en-GB" sz="5300" i="1" dirty="0" smtClean="0"/>
              <a:t>There’s </a:t>
            </a:r>
            <a:r>
              <a:rPr lang="en-GB" sz="5300" i="1" dirty="0" smtClean="0"/>
              <a:t>a new name written down in glory,</a:t>
            </a:r>
            <a:endParaRPr lang="en-US" sz="5300" i="1" dirty="0" smtClean="0"/>
          </a:p>
          <a:p>
            <a:pPr algn="ctr">
              <a:buNone/>
            </a:pPr>
            <a:r>
              <a:rPr lang="en-GB" sz="5300" i="1" dirty="0" smtClean="0"/>
              <a:t>And </a:t>
            </a:r>
            <a:r>
              <a:rPr lang="en-GB" sz="5300" i="1" dirty="0" smtClean="0"/>
              <a:t>it’s mine, O yes, it’s mine!</a:t>
            </a:r>
            <a:endParaRPr lang="en-US" sz="5300" i="1" dirty="0" smtClean="0"/>
          </a:p>
          <a:p>
            <a:pPr algn="ctr">
              <a:buNone/>
            </a:pPr>
            <a:r>
              <a:rPr lang="en-GB" sz="5300" i="1" dirty="0" smtClean="0"/>
              <a:t>And </a:t>
            </a:r>
            <a:r>
              <a:rPr lang="en-GB" sz="5300" i="1" dirty="0" smtClean="0"/>
              <a:t>the white-robed angels sing the story</a:t>
            </a:r>
            <a:endParaRPr lang="en-US" sz="5300" i="1" dirty="0" smtClean="0"/>
          </a:p>
          <a:p>
            <a:pPr algn="ctr">
              <a:buNone/>
            </a:pPr>
            <a:r>
              <a:rPr lang="en-GB" sz="5300" i="1" dirty="0" smtClean="0"/>
              <a:t>“A </a:t>
            </a:r>
            <a:r>
              <a:rPr lang="en-GB" sz="5300" i="1" dirty="0" smtClean="0"/>
              <a:t>sinner has come home</a:t>
            </a:r>
            <a:r>
              <a:rPr lang="en-GB" sz="5300" i="1" dirty="0" smtClean="0"/>
              <a:t>.”</a:t>
            </a:r>
            <a:endParaRPr lang="en-US" sz="5300" i="1" dirty="0" smtClean="0"/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27384"/>
            <a:ext cx="9215438" cy="68580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GB" sz="1800" i="1" dirty="0" smtClean="0"/>
          </a:p>
          <a:p>
            <a:pPr algn="ctr">
              <a:buNone/>
            </a:pPr>
            <a:r>
              <a:rPr lang="en-GB" sz="5300" i="1" dirty="0" smtClean="0"/>
              <a:t>For </a:t>
            </a:r>
            <a:r>
              <a:rPr lang="en-GB" sz="5300" i="1" dirty="0" smtClean="0"/>
              <a:t>there’s a new name written </a:t>
            </a:r>
            <a:r>
              <a:rPr lang="en-GB" sz="5300" i="1" dirty="0" smtClean="0"/>
              <a:t>down </a:t>
            </a:r>
            <a:r>
              <a:rPr lang="en-GB" sz="5300" i="1" dirty="0" smtClean="0"/>
              <a:t>in glory,</a:t>
            </a:r>
            <a:endParaRPr lang="en-US" sz="5300" i="1" dirty="0" smtClean="0"/>
          </a:p>
          <a:p>
            <a:pPr algn="ctr">
              <a:buNone/>
            </a:pPr>
            <a:r>
              <a:rPr lang="en-GB" sz="5300" i="1" dirty="0" smtClean="0"/>
              <a:t>And </a:t>
            </a:r>
            <a:r>
              <a:rPr lang="en-GB" sz="5300" i="1" dirty="0" smtClean="0"/>
              <a:t>it’s mine, O yes, it’s mine</a:t>
            </a:r>
            <a:endParaRPr lang="en-US" sz="5300" i="1" dirty="0" smtClean="0"/>
          </a:p>
          <a:p>
            <a:pPr algn="ctr">
              <a:buNone/>
            </a:pPr>
            <a:r>
              <a:rPr lang="en-GB" sz="5300" i="1" dirty="0" smtClean="0"/>
              <a:t>  With </a:t>
            </a:r>
            <a:r>
              <a:rPr lang="en-GB" sz="5300" i="1" dirty="0" smtClean="0"/>
              <a:t>my sins forgiven </a:t>
            </a:r>
            <a:r>
              <a:rPr lang="en-GB" sz="5300" i="1" dirty="0" smtClean="0"/>
              <a:t>                                  I </a:t>
            </a:r>
            <a:r>
              <a:rPr lang="en-GB" sz="5300" i="1" dirty="0" smtClean="0"/>
              <a:t>am bound for heaven,</a:t>
            </a:r>
            <a:endParaRPr lang="en-US" sz="5300" i="1" dirty="0" smtClean="0"/>
          </a:p>
          <a:p>
            <a:pPr algn="ctr">
              <a:buNone/>
            </a:pPr>
            <a:r>
              <a:rPr lang="en-GB" sz="5300" i="1" dirty="0" smtClean="0"/>
              <a:t>   Never </a:t>
            </a:r>
            <a:r>
              <a:rPr lang="en-GB" sz="5300" i="1" dirty="0" smtClean="0"/>
              <a:t>more to roam.</a:t>
            </a:r>
            <a:endParaRPr lang="en-US" sz="5300" i="1" dirty="0"/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0"/>
            <a:ext cx="9215438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In the Book ‘tis written, “Saved by Grace,”</a:t>
            </a:r>
            <a:endParaRPr lang="en-US" sz="5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O </a:t>
            </a:r>
            <a:r>
              <a:rPr lang="en-GB" sz="5200" dirty="0" smtClean="0">
                <a:latin typeface="Algerian" pitchFamily="82" charset="0"/>
              </a:rPr>
              <a:t>the joy that came </a:t>
            </a:r>
            <a:r>
              <a:rPr lang="en-GB" sz="5200" dirty="0" smtClean="0">
                <a:latin typeface="Algerian" pitchFamily="82" charset="0"/>
              </a:rPr>
              <a:t>        to </a:t>
            </a:r>
            <a:r>
              <a:rPr lang="en-GB" sz="5200" dirty="0" smtClean="0">
                <a:latin typeface="Algerian" pitchFamily="82" charset="0"/>
              </a:rPr>
              <a:t>my soul!</a:t>
            </a:r>
            <a:endParaRPr lang="en-US" sz="5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Now </a:t>
            </a:r>
            <a:r>
              <a:rPr lang="en-GB" sz="5200" dirty="0" smtClean="0">
                <a:latin typeface="Algerian" pitchFamily="82" charset="0"/>
              </a:rPr>
              <a:t>I am forgiven, </a:t>
            </a:r>
            <a:r>
              <a:rPr lang="en-GB" sz="5200" dirty="0" smtClean="0">
                <a:latin typeface="Algerian" pitchFamily="82" charset="0"/>
              </a:rPr>
              <a:t>         and </a:t>
            </a:r>
            <a:r>
              <a:rPr lang="en-GB" sz="5200" dirty="0" smtClean="0">
                <a:latin typeface="Algerian" pitchFamily="82" charset="0"/>
              </a:rPr>
              <a:t>I know</a:t>
            </a:r>
            <a:endParaRPr lang="en-US" sz="5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By </a:t>
            </a:r>
            <a:r>
              <a:rPr lang="en-GB" sz="5200" dirty="0" smtClean="0">
                <a:latin typeface="Algerian" pitchFamily="82" charset="0"/>
              </a:rPr>
              <a:t>the </a:t>
            </a:r>
            <a:r>
              <a:rPr lang="en-GB" sz="5200" dirty="0" smtClean="0">
                <a:latin typeface="Algerian" pitchFamily="82" charset="0"/>
              </a:rPr>
              <a:t>blood                           </a:t>
            </a:r>
            <a:r>
              <a:rPr lang="en-GB" sz="5200" dirty="0" smtClean="0">
                <a:latin typeface="Algerian" pitchFamily="82" charset="0"/>
              </a:rPr>
              <a:t>I am made whole.</a:t>
            </a:r>
            <a:endParaRPr lang="en-US" sz="5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5496" y="0"/>
            <a:ext cx="9216008" cy="68580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GB" sz="1200" i="1" dirty="0" smtClean="0"/>
          </a:p>
          <a:p>
            <a:pPr algn="ctr">
              <a:buNone/>
            </a:pPr>
            <a:r>
              <a:rPr lang="en-GB" sz="5300" i="1" dirty="0" smtClean="0"/>
              <a:t>There’s </a:t>
            </a:r>
            <a:r>
              <a:rPr lang="en-GB" sz="5300" i="1" dirty="0" smtClean="0"/>
              <a:t>a new name written down in glory,</a:t>
            </a:r>
            <a:endParaRPr lang="en-US" sz="5300" i="1" dirty="0" smtClean="0"/>
          </a:p>
          <a:p>
            <a:pPr algn="ctr">
              <a:buNone/>
            </a:pPr>
            <a:r>
              <a:rPr lang="en-GB" sz="5300" i="1" dirty="0" smtClean="0"/>
              <a:t>And </a:t>
            </a:r>
            <a:r>
              <a:rPr lang="en-GB" sz="5300" i="1" dirty="0" smtClean="0"/>
              <a:t>it’s mine, O yes, it’s mine!</a:t>
            </a:r>
            <a:endParaRPr lang="en-US" sz="5300" i="1" dirty="0" smtClean="0"/>
          </a:p>
          <a:p>
            <a:pPr algn="ctr">
              <a:buNone/>
            </a:pPr>
            <a:r>
              <a:rPr lang="en-GB" sz="5300" i="1" dirty="0" smtClean="0"/>
              <a:t>And </a:t>
            </a:r>
            <a:r>
              <a:rPr lang="en-GB" sz="5300" i="1" dirty="0" smtClean="0"/>
              <a:t>the white-robed angels sing the story</a:t>
            </a:r>
            <a:endParaRPr lang="en-US" sz="5300" i="1" dirty="0" smtClean="0"/>
          </a:p>
          <a:p>
            <a:pPr algn="ctr">
              <a:buNone/>
            </a:pPr>
            <a:r>
              <a:rPr lang="en-GB" sz="5300" i="1" dirty="0" smtClean="0"/>
              <a:t>“A </a:t>
            </a:r>
            <a:r>
              <a:rPr lang="en-GB" sz="5300" i="1" dirty="0" smtClean="0"/>
              <a:t>sinner has come home</a:t>
            </a:r>
            <a:r>
              <a:rPr lang="en-GB" sz="5300" i="1" dirty="0" smtClean="0"/>
              <a:t>.”</a:t>
            </a:r>
            <a:endParaRPr lang="en-US" sz="5300" i="1" dirty="0" smtClean="0"/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951</TotalTime>
  <Words>316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cross</vt:lpstr>
      <vt:lpstr>    Gospel  Hymns  and  Songs  35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148</cp:revision>
  <dcterms:created xsi:type="dcterms:W3CDTF">2012-08-25T10:40:27Z</dcterms:created>
  <dcterms:modified xsi:type="dcterms:W3CDTF">2014-01-31T12:47:37Z</dcterms:modified>
</cp:coreProperties>
</file>