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7646"/>
            <a:ext cx="8663880" cy="114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 Hymns  and  Songs</a:t>
            </a:r>
            <a:r>
              <a:rPr lang="en-US" sz="4900" dirty="0" smtClean="0">
                <a:latin typeface="Comic Sans MS" pitchFamily="66" charset="0"/>
              </a:rPr>
              <a:t>  </a:t>
            </a:r>
            <a:r>
              <a:rPr lang="en-US" sz="8000" b="1" dirty="0" smtClean="0">
                <a:latin typeface="Comic Sans MS" pitchFamily="66" charset="0"/>
              </a:rPr>
              <a:t>37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5836"/>
            <a:ext cx="9144000" cy="40713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When I see the blood</a:t>
            </a:r>
            <a:endParaRPr lang="en-GB" sz="115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 </a:t>
            </a:r>
            <a:endParaRPr lang="en-US" sz="115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Christ our Redeemer </a:t>
            </a:r>
            <a:r>
              <a:rPr lang="en-GB" sz="5400" dirty="0" smtClean="0">
                <a:latin typeface="Algerian" pitchFamily="82" charset="0"/>
              </a:rPr>
              <a:t>died </a:t>
            </a:r>
            <a:r>
              <a:rPr lang="en-GB" sz="5400" dirty="0" smtClean="0">
                <a:latin typeface="Algerian" pitchFamily="82" charset="0"/>
              </a:rPr>
              <a:t>on the cross,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Died for the </a:t>
            </a:r>
            <a:r>
              <a:rPr lang="en-GB" sz="5400" dirty="0" smtClean="0">
                <a:latin typeface="Algerian" pitchFamily="82" charset="0"/>
              </a:rPr>
              <a:t>sinner; paid </a:t>
            </a:r>
            <a:r>
              <a:rPr lang="en-GB" sz="5400" dirty="0" smtClean="0">
                <a:latin typeface="Algerian" pitchFamily="82" charset="0"/>
              </a:rPr>
              <a:t>all his due;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All who receive </a:t>
            </a:r>
            <a:r>
              <a:rPr lang="en-GB" sz="5400" dirty="0" smtClean="0">
                <a:latin typeface="Algerian" pitchFamily="82" charset="0"/>
              </a:rPr>
              <a:t>Him need </a:t>
            </a:r>
            <a:r>
              <a:rPr lang="en-GB" sz="5400" dirty="0" smtClean="0">
                <a:latin typeface="Algerian" pitchFamily="82" charset="0"/>
              </a:rPr>
              <a:t>never fear;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Yes, He will </a:t>
            </a:r>
            <a:r>
              <a:rPr lang="en-GB" sz="5400" dirty="0" smtClean="0">
                <a:latin typeface="Algerian" pitchFamily="82" charset="0"/>
              </a:rPr>
              <a:t>pass, will </a:t>
            </a:r>
            <a:r>
              <a:rPr lang="en-GB" sz="5400" dirty="0" smtClean="0">
                <a:latin typeface="Algerian" pitchFamily="82" charset="0"/>
              </a:rPr>
              <a:t>pass over you.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I will pass,                    I will pass over you.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 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err="1" smtClean="0">
                <a:latin typeface="Algerian" pitchFamily="82" charset="0"/>
              </a:rPr>
              <a:t>Chiefest</a:t>
            </a:r>
            <a:r>
              <a:rPr lang="en-GB" sz="5200" dirty="0" smtClean="0">
                <a:latin typeface="Algerian" pitchFamily="82" charset="0"/>
              </a:rPr>
              <a:t> of sinners,   Jesus can save,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As He has promised,          so will He do;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Oh, sinner, hear Him,    trust in His Word,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Then He will pass,         will pass over you.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I will pass,                    I will pass over you.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 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Judgment is coming,       all will be there,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Who have rejected, who have refused;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Oh, sinner, hasten, </a:t>
            </a:r>
            <a:r>
              <a:rPr lang="en-GB" sz="5200" dirty="0" smtClean="0">
                <a:latin typeface="Algerian" pitchFamily="82" charset="0"/>
              </a:rPr>
              <a:t> </a:t>
            </a:r>
            <a:r>
              <a:rPr lang="en-GB" sz="5200" dirty="0" smtClean="0">
                <a:latin typeface="Algerian" pitchFamily="82" charset="0"/>
              </a:rPr>
              <a:t>let Jesus in,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 Then God will pass, </a:t>
            </a:r>
            <a:r>
              <a:rPr lang="en-GB" sz="5200" dirty="0" smtClean="0">
                <a:latin typeface="Algerian" pitchFamily="82" charset="0"/>
              </a:rPr>
              <a:t>will </a:t>
            </a:r>
            <a:r>
              <a:rPr lang="en-GB" sz="5200" dirty="0" smtClean="0">
                <a:latin typeface="Algerian" pitchFamily="82" charset="0"/>
              </a:rPr>
              <a:t>pass over you.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I will pass,                    I will pass over you.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 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Oh, what </a:t>
            </a:r>
            <a:r>
              <a:rPr lang="en-GB" sz="5200" dirty="0" smtClean="0">
                <a:latin typeface="Algerian" pitchFamily="82" charset="0"/>
              </a:rPr>
              <a:t>compassion, oh</a:t>
            </a:r>
            <a:r>
              <a:rPr lang="en-GB" sz="5200" dirty="0" smtClean="0">
                <a:latin typeface="Algerian" pitchFamily="82" charset="0"/>
              </a:rPr>
              <a:t>, boundless love!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Jesus hath power, </a:t>
            </a:r>
            <a:r>
              <a:rPr lang="en-GB" sz="5200" dirty="0" smtClean="0">
                <a:latin typeface="Algerian" pitchFamily="82" charset="0"/>
              </a:rPr>
              <a:t>Jesus </a:t>
            </a:r>
            <a:r>
              <a:rPr lang="en-GB" sz="5200" dirty="0" smtClean="0">
                <a:latin typeface="Algerian" pitchFamily="82" charset="0"/>
              </a:rPr>
              <a:t>is true;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All who believe are safe from the storm,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Oh, He will pass, </a:t>
            </a:r>
            <a:r>
              <a:rPr lang="en-GB" sz="5200" dirty="0" smtClean="0">
                <a:latin typeface="Algerian" pitchFamily="82" charset="0"/>
              </a:rPr>
              <a:t>will </a:t>
            </a:r>
            <a:r>
              <a:rPr lang="en-GB" sz="5200" dirty="0" smtClean="0">
                <a:latin typeface="Algerian" pitchFamily="82" charset="0"/>
              </a:rPr>
              <a:t>pass over you.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I see the blood,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I will pass,                    I will pass over you.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 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1024</TotalTime>
  <Words>277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Comic Sans MS</vt:lpstr>
      <vt:lpstr>cross</vt:lpstr>
      <vt:lpstr>    Gospel  Hymns  and  Songs  37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Dekeri Anamero</cp:lastModifiedBy>
  <cp:revision>163</cp:revision>
  <dcterms:created xsi:type="dcterms:W3CDTF">2012-08-25T10:40:27Z</dcterms:created>
  <dcterms:modified xsi:type="dcterms:W3CDTF">2018-03-20T08:51:14Z</dcterms:modified>
</cp:coreProperties>
</file>