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1" r:id="rId2"/>
    <p:sldId id="297" r:id="rId3"/>
    <p:sldId id="305" r:id="rId4"/>
    <p:sldId id="298" r:id="rId5"/>
    <p:sldId id="306" r:id="rId6"/>
    <p:sldId id="299" r:id="rId7"/>
    <p:sldId id="307" r:id="rId8"/>
    <p:sldId id="300" r:id="rId9"/>
    <p:sldId id="308" r:id="rId10"/>
    <p:sldId id="301" r:id="rId11"/>
    <p:sldId id="309" r:id="rId12"/>
    <p:sldId id="302" r:id="rId13"/>
    <p:sldId id="310" r:id="rId14"/>
    <p:sldId id="303" r:id="rId15"/>
    <p:sldId id="311" r:id="rId16"/>
    <p:sldId id="304" r:id="rId17"/>
    <p:sldId id="312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59" d="100"/>
          <a:sy n="59" d="100"/>
        </p:scale>
        <p:origin x="-1674" y="-5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2B068-29BA-4306-B147-0E735AFCAF1B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3C9D4-7916-4563-B98C-CE5D2D2CC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3C9D4-7916-4563-B98C-CE5D2D2CCCB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3C9D4-7916-4563-B98C-CE5D2D2CCCB4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3C9D4-7916-4563-B98C-CE5D2D2CCCB4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3C9D4-7916-4563-B98C-CE5D2D2CCCB4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3C9D4-7916-4563-B98C-CE5D2D2CCCB4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3C9D4-7916-4563-B98C-CE5D2D2CCCB4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3C9D4-7916-4563-B98C-CE5D2D2CCCB4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3C9D4-7916-4563-B98C-CE5D2D2CCCB4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3C9D4-7916-4563-B98C-CE5D2D2CCCB4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3C9D4-7916-4563-B98C-CE5D2D2CCCB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3C9D4-7916-4563-B98C-CE5D2D2CCCB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3C9D4-7916-4563-B98C-CE5D2D2CCCB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3C9D4-7916-4563-B98C-CE5D2D2CCCB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3C9D4-7916-4563-B98C-CE5D2D2CCCB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3C9D4-7916-4563-B98C-CE5D2D2CCCB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3C9D4-7916-4563-B98C-CE5D2D2CCCB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3C9D4-7916-4563-B98C-CE5D2D2CCCB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8871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8141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2130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313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844527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3887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2950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7772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06958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752206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50311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60000" contrast="3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27646"/>
            <a:ext cx="8663880" cy="1141114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 smtClean="0">
                <a:latin typeface="Comic Sans MS" pitchFamily="66" charset="0"/>
              </a:rPr>
              <a:t>    Gospel  Hymns  and  Songs</a:t>
            </a:r>
            <a:r>
              <a:rPr lang="en-US" sz="4900" dirty="0" smtClean="0">
                <a:latin typeface="Comic Sans MS" pitchFamily="66" charset="0"/>
              </a:rPr>
              <a:t>  </a:t>
            </a:r>
            <a:r>
              <a:rPr lang="en-US" sz="8000" b="1" dirty="0" smtClean="0">
                <a:latin typeface="Comic Sans MS" pitchFamily="66" charset="0"/>
              </a:rPr>
              <a:t>38</a:t>
            </a:r>
            <a:endParaRPr lang="en-US" sz="54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5836"/>
            <a:ext cx="9144000" cy="407139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9200" b="1" dirty="0" smtClean="0">
                <a:latin typeface="Algerian" pitchFamily="82" charset="0"/>
              </a:rPr>
              <a:t>have </a:t>
            </a:r>
            <a:r>
              <a:rPr lang="en-GB" sz="9200" b="1" dirty="0" smtClean="0">
                <a:latin typeface="Algerian" pitchFamily="82" charset="0"/>
              </a:rPr>
              <a:t>you been to </a:t>
            </a:r>
            <a:r>
              <a:rPr lang="en-GB" sz="9200" b="1" dirty="0" smtClean="0">
                <a:latin typeface="Algerian" pitchFamily="82" charset="0"/>
              </a:rPr>
              <a:t>Jesus </a:t>
            </a:r>
            <a:r>
              <a:rPr lang="en-GB" sz="9200" b="1" dirty="0" smtClean="0">
                <a:latin typeface="Algerian" pitchFamily="82" charset="0"/>
              </a:rPr>
              <a:t>?</a:t>
            </a:r>
            <a:endParaRPr lang="en-GB" sz="9200" dirty="0" smtClean="0"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9200" dirty="0" smtClean="0">
                <a:latin typeface="Algerian" pitchFamily="82" charset="0"/>
              </a:rPr>
              <a:t> </a:t>
            </a:r>
            <a:endParaRPr lang="en-US" sz="9200" dirty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9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3708095"/>
      </p:ext>
    </p:extLst>
  </p:cSld>
  <p:clrMapOvr>
    <a:masterClrMapping/>
  </p:clrMapOvr>
  <p:transition spd="med" advClick="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0"/>
                            </p:stCondLst>
                            <p:childTnLst>
                              <p:par>
                                <p:cTn id="10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4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9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3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171400"/>
            <a:ext cx="9215438" cy="68580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400" dirty="0" smtClean="0">
                <a:latin typeface="Algerian" pitchFamily="82" charset="0"/>
              </a:rPr>
              <a:t>When the Bridegroom cometh will your robes be white?</a:t>
            </a:r>
            <a:endParaRPr lang="en-US" sz="64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400" dirty="0" smtClean="0">
                <a:latin typeface="Algerian" pitchFamily="82" charset="0"/>
              </a:rPr>
              <a:t>Pure and white in the blood of the Lamb</a:t>
            </a:r>
            <a:r>
              <a:rPr lang="en-GB" sz="6400" dirty="0" smtClean="0">
                <a:latin typeface="Algerian" pitchFamily="82" charset="0"/>
              </a:rPr>
              <a:t>?</a:t>
            </a:r>
            <a:endParaRPr lang="en-US" sz="64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171400"/>
            <a:ext cx="9215438" cy="68580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Will </a:t>
            </a:r>
            <a:r>
              <a:rPr lang="en-GB" sz="7200" dirty="0" smtClean="0">
                <a:latin typeface="Algerian" pitchFamily="82" charset="0"/>
              </a:rPr>
              <a:t>your soul be ready for the mansions bright,</a:t>
            </a:r>
            <a:endParaRPr lang="en-US" sz="7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And be washed in the blood of the Lamb?</a:t>
            </a:r>
            <a:endParaRPr lang="en-US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0"/>
            <a:ext cx="9215438" cy="68580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b="1" i="1" dirty="0" smtClean="0">
                <a:latin typeface="Algerian" pitchFamily="82" charset="0"/>
              </a:rPr>
              <a:t> Are you washed . . </a:t>
            </a:r>
            <a:r>
              <a:rPr lang="en-GB" sz="7200" b="1" i="1" dirty="0" smtClean="0">
                <a:latin typeface="Algerian" pitchFamily="82" charset="0"/>
              </a:rPr>
              <a:t> </a:t>
            </a:r>
            <a:r>
              <a:rPr lang="en-GB" sz="7200" b="1" i="1" dirty="0" smtClean="0">
                <a:latin typeface="Algerian" pitchFamily="82" charset="0"/>
              </a:rPr>
              <a:t>in the blood,</a:t>
            </a:r>
            <a:endParaRPr lang="en-US" sz="7200" b="1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7200" b="1" i="1" dirty="0" smtClean="0">
                <a:latin typeface="Algerian" pitchFamily="82" charset="0"/>
              </a:rPr>
              <a:t>In the soul-cleansing      blood of the Lamb</a:t>
            </a:r>
            <a:r>
              <a:rPr lang="en-GB" sz="7200" b="1" i="1" dirty="0" smtClean="0">
                <a:latin typeface="Algerian" pitchFamily="82" charset="0"/>
              </a:rPr>
              <a:t>?</a:t>
            </a:r>
            <a:endParaRPr lang="en-US" sz="7200" b="1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0"/>
            <a:ext cx="9215438" cy="68580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600" b="1" i="1" dirty="0" smtClean="0">
                <a:latin typeface="Algerian" pitchFamily="82" charset="0"/>
              </a:rPr>
              <a:t>Are </a:t>
            </a:r>
            <a:r>
              <a:rPr lang="en-GB" sz="6600" b="1" i="1" dirty="0" smtClean="0">
                <a:latin typeface="Algerian" pitchFamily="82" charset="0"/>
              </a:rPr>
              <a:t>your garments spotless? Are they white  as snow?</a:t>
            </a:r>
            <a:endParaRPr lang="en-US" sz="6600" b="1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600" b="1" i="1" dirty="0" smtClean="0">
                <a:latin typeface="Algerian" pitchFamily="82" charset="0"/>
              </a:rPr>
              <a:t>Are you </a:t>
            </a:r>
            <a:r>
              <a:rPr lang="en-GB" sz="6600" b="1" i="1" dirty="0" err="1" smtClean="0">
                <a:latin typeface="Algerian" pitchFamily="82" charset="0"/>
              </a:rPr>
              <a:t>wash’d</a:t>
            </a:r>
            <a:r>
              <a:rPr lang="en-GB" sz="6600" b="1" i="1" dirty="0" smtClean="0">
                <a:latin typeface="Algerian" pitchFamily="82" charset="0"/>
              </a:rPr>
              <a:t> in the blood of the Lamb?</a:t>
            </a:r>
            <a:endParaRPr lang="en-US" sz="66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171400"/>
            <a:ext cx="9215438" cy="68580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600" dirty="0" smtClean="0">
                <a:latin typeface="Algerian" pitchFamily="82" charset="0"/>
              </a:rPr>
              <a:t>Lay aside the garments that are stained with sin,</a:t>
            </a:r>
            <a:endParaRPr lang="en-US" sz="66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600" dirty="0" smtClean="0">
                <a:latin typeface="Algerian" pitchFamily="82" charset="0"/>
              </a:rPr>
              <a:t>And be washed in the blood of the Lamb</a:t>
            </a:r>
            <a:r>
              <a:rPr lang="en-GB" sz="6600" dirty="0" smtClean="0">
                <a:latin typeface="Algerian" pitchFamily="82" charset="0"/>
              </a:rPr>
              <a:t>;</a:t>
            </a:r>
            <a:endParaRPr lang="en-US" sz="66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171400"/>
            <a:ext cx="9215438" cy="68580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There’s </a:t>
            </a:r>
            <a:r>
              <a:rPr lang="en-GB" sz="7200" dirty="0" smtClean="0">
                <a:latin typeface="Algerian" pitchFamily="82" charset="0"/>
              </a:rPr>
              <a:t>a fountain flowing for the soul unclean,</a:t>
            </a:r>
            <a:endParaRPr lang="en-US" sz="7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Oh be washed in the blood of the Lamb.</a:t>
            </a:r>
            <a:endParaRPr lang="en-US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0"/>
            <a:ext cx="9215438" cy="68580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b="1" i="1" dirty="0" smtClean="0">
                <a:latin typeface="Algerian" pitchFamily="82" charset="0"/>
              </a:rPr>
              <a:t> Are you washed . . </a:t>
            </a:r>
            <a:r>
              <a:rPr lang="en-GB" sz="7200" b="1" i="1" dirty="0" smtClean="0">
                <a:latin typeface="Algerian" pitchFamily="82" charset="0"/>
              </a:rPr>
              <a:t>in </a:t>
            </a:r>
            <a:r>
              <a:rPr lang="en-GB" sz="7200" b="1" i="1" dirty="0" smtClean="0">
                <a:latin typeface="Algerian" pitchFamily="82" charset="0"/>
              </a:rPr>
              <a:t>the blood,</a:t>
            </a:r>
            <a:endParaRPr lang="en-US" sz="7200" b="1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7200" b="1" i="1" dirty="0" smtClean="0">
                <a:latin typeface="Algerian" pitchFamily="82" charset="0"/>
              </a:rPr>
              <a:t>In the soul-cleansing      blood of the Lamb</a:t>
            </a:r>
            <a:r>
              <a:rPr lang="en-GB" sz="7200" b="1" i="1" dirty="0" smtClean="0">
                <a:latin typeface="Algerian" pitchFamily="82" charset="0"/>
              </a:rPr>
              <a:t>?</a:t>
            </a:r>
            <a:endParaRPr lang="en-US" sz="7200" b="1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0"/>
            <a:ext cx="9215438" cy="68580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600" b="1" i="1" dirty="0" smtClean="0">
                <a:latin typeface="Algerian" pitchFamily="82" charset="0"/>
              </a:rPr>
              <a:t>Are </a:t>
            </a:r>
            <a:r>
              <a:rPr lang="en-GB" sz="6600" b="1" i="1" dirty="0" smtClean="0">
                <a:latin typeface="Algerian" pitchFamily="82" charset="0"/>
              </a:rPr>
              <a:t>your garments spotless? Are they white  as snow?</a:t>
            </a:r>
            <a:endParaRPr lang="en-US" sz="6600" b="1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600" b="1" i="1" dirty="0" smtClean="0">
                <a:latin typeface="Algerian" pitchFamily="82" charset="0"/>
              </a:rPr>
              <a:t>Are you </a:t>
            </a:r>
            <a:r>
              <a:rPr lang="en-GB" sz="6600" b="1" i="1" dirty="0" err="1" smtClean="0">
                <a:latin typeface="Algerian" pitchFamily="82" charset="0"/>
              </a:rPr>
              <a:t>wash’d</a:t>
            </a:r>
            <a:r>
              <a:rPr lang="en-GB" sz="6600" b="1" i="1" dirty="0" smtClean="0">
                <a:latin typeface="Algerian" pitchFamily="82" charset="0"/>
              </a:rPr>
              <a:t> in the blood of the Lamb?</a:t>
            </a:r>
            <a:endParaRPr lang="en-US" sz="66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0"/>
            <a:ext cx="9215438" cy="68580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Have you been to Jesus for the cleansing </a:t>
            </a:r>
            <a:r>
              <a:rPr lang="en-GB" sz="7200" dirty="0" err="1" smtClean="0">
                <a:latin typeface="Algerian" pitchFamily="82" charset="0"/>
              </a:rPr>
              <a:t>pow’r</a:t>
            </a:r>
            <a:r>
              <a:rPr lang="en-GB" sz="7200" dirty="0" smtClean="0">
                <a:latin typeface="Algerian" pitchFamily="82" charset="0"/>
              </a:rPr>
              <a:t>?</a:t>
            </a:r>
            <a:endParaRPr lang="en-US" sz="7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Are you </a:t>
            </a:r>
            <a:r>
              <a:rPr lang="en-GB" sz="7200" dirty="0" err="1" smtClean="0">
                <a:latin typeface="Algerian" pitchFamily="82" charset="0"/>
              </a:rPr>
              <a:t>wash’d</a:t>
            </a:r>
            <a:r>
              <a:rPr lang="en-GB" sz="7200" dirty="0" smtClean="0">
                <a:latin typeface="Algerian" pitchFamily="82" charset="0"/>
              </a:rPr>
              <a:t> in the blood of the Lamb</a:t>
            </a:r>
            <a:r>
              <a:rPr lang="en-GB" sz="7200" dirty="0" smtClean="0">
                <a:latin typeface="Algerian" pitchFamily="82" charset="0"/>
              </a:rPr>
              <a:t>?</a:t>
            </a:r>
            <a:endParaRPr lang="en-US" sz="72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0"/>
            <a:ext cx="9215438" cy="68580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Are </a:t>
            </a:r>
            <a:r>
              <a:rPr lang="en-GB" sz="7200" dirty="0" smtClean="0">
                <a:latin typeface="Algerian" pitchFamily="82" charset="0"/>
              </a:rPr>
              <a:t>you fully trusting in His grace this hour?</a:t>
            </a:r>
            <a:endParaRPr lang="en-US" sz="7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Are you </a:t>
            </a:r>
            <a:r>
              <a:rPr lang="en-GB" sz="7200" dirty="0" err="1" smtClean="0">
                <a:latin typeface="Algerian" pitchFamily="82" charset="0"/>
              </a:rPr>
              <a:t>wash’d</a:t>
            </a:r>
            <a:r>
              <a:rPr lang="en-GB" sz="7200" dirty="0" smtClean="0">
                <a:latin typeface="Algerian" pitchFamily="82" charset="0"/>
              </a:rPr>
              <a:t> in the blood of the Lamb?</a:t>
            </a:r>
            <a:endParaRPr lang="en-US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0"/>
            <a:ext cx="9215438" cy="68580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b="1" i="1" dirty="0" smtClean="0">
                <a:latin typeface="Algerian" pitchFamily="82" charset="0"/>
              </a:rPr>
              <a:t> Are you washed . . </a:t>
            </a:r>
            <a:r>
              <a:rPr lang="en-GB" sz="7200" b="1" i="1" dirty="0" smtClean="0">
                <a:latin typeface="Algerian" pitchFamily="82" charset="0"/>
              </a:rPr>
              <a:t>  </a:t>
            </a:r>
            <a:r>
              <a:rPr lang="en-GB" sz="7200" b="1" i="1" dirty="0" smtClean="0">
                <a:latin typeface="Algerian" pitchFamily="82" charset="0"/>
              </a:rPr>
              <a:t>in the blood,</a:t>
            </a:r>
            <a:endParaRPr lang="en-US" sz="7200" b="1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7200" b="1" i="1" dirty="0" smtClean="0">
                <a:latin typeface="Algerian" pitchFamily="82" charset="0"/>
              </a:rPr>
              <a:t>In the soul-cleansing  </a:t>
            </a:r>
            <a:r>
              <a:rPr lang="en-GB" sz="7200" b="1" i="1" dirty="0" smtClean="0">
                <a:latin typeface="Algerian" pitchFamily="82" charset="0"/>
              </a:rPr>
              <a:t>blood </a:t>
            </a:r>
            <a:r>
              <a:rPr lang="en-GB" sz="7200" b="1" i="1" dirty="0" smtClean="0">
                <a:latin typeface="Algerian" pitchFamily="82" charset="0"/>
              </a:rPr>
              <a:t>of the Lamb</a:t>
            </a:r>
            <a:r>
              <a:rPr lang="en-GB" sz="7200" b="1" i="1" dirty="0" smtClean="0">
                <a:latin typeface="Algerian" pitchFamily="82" charset="0"/>
              </a:rPr>
              <a:t>?</a:t>
            </a:r>
            <a:endParaRPr lang="en-US" sz="7200" b="1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0"/>
            <a:ext cx="9215438" cy="68580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600" b="1" i="1" dirty="0" smtClean="0">
                <a:latin typeface="Algerian" pitchFamily="82" charset="0"/>
              </a:rPr>
              <a:t>Are </a:t>
            </a:r>
            <a:r>
              <a:rPr lang="en-GB" sz="6600" b="1" i="1" dirty="0" smtClean="0">
                <a:latin typeface="Algerian" pitchFamily="82" charset="0"/>
              </a:rPr>
              <a:t>your garments spotless? Are they white  as snow?</a:t>
            </a:r>
            <a:endParaRPr lang="en-US" sz="6600" b="1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600" b="1" i="1" dirty="0" smtClean="0">
                <a:latin typeface="Algerian" pitchFamily="82" charset="0"/>
              </a:rPr>
              <a:t>Are you </a:t>
            </a:r>
            <a:r>
              <a:rPr lang="en-GB" sz="6600" b="1" i="1" dirty="0" err="1" smtClean="0">
                <a:latin typeface="Algerian" pitchFamily="82" charset="0"/>
              </a:rPr>
              <a:t>wash’d</a:t>
            </a:r>
            <a:r>
              <a:rPr lang="en-GB" sz="6600" b="1" i="1" dirty="0" smtClean="0">
                <a:latin typeface="Algerian" pitchFamily="82" charset="0"/>
              </a:rPr>
              <a:t> in the blood of the Lamb?</a:t>
            </a:r>
            <a:endParaRPr lang="en-US" sz="66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0"/>
            <a:ext cx="9215438" cy="68580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Are you walking daily by the Saviour’s side?</a:t>
            </a:r>
            <a:endParaRPr lang="en-US" sz="7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Are you washed in the blood of the Lamb</a:t>
            </a:r>
            <a:r>
              <a:rPr lang="en-GB" sz="7200" dirty="0" smtClean="0">
                <a:latin typeface="Algerian" pitchFamily="82" charset="0"/>
              </a:rPr>
              <a:t>?</a:t>
            </a:r>
            <a:endParaRPr lang="en-US" sz="72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0"/>
            <a:ext cx="9215438" cy="68580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Do </a:t>
            </a:r>
            <a:r>
              <a:rPr lang="en-GB" sz="7200" dirty="0" smtClean="0">
                <a:latin typeface="Algerian" pitchFamily="82" charset="0"/>
              </a:rPr>
              <a:t>you rest each moment in the Crucified?</a:t>
            </a:r>
            <a:endParaRPr lang="en-US" sz="7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Are you washed in the blood of the Lamb?</a:t>
            </a:r>
            <a:endParaRPr lang="en-US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0"/>
            <a:ext cx="9215438" cy="68580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b="1" i="1" dirty="0" smtClean="0">
                <a:latin typeface="Algerian" pitchFamily="82" charset="0"/>
              </a:rPr>
              <a:t> Are you washed . . </a:t>
            </a:r>
            <a:r>
              <a:rPr lang="en-GB" sz="7200" b="1" i="1" dirty="0" smtClean="0">
                <a:latin typeface="Algerian" pitchFamily="82" charset="0"/>
              </a:rPr>
              <a:t>in </a:t>
            </a:r>
            <a:r>
              <a:rPr lang="en-GB" sz="7200" b="1" i="1" dirty="0" smtClean="0">
                <a:latin typeface="Algerian" pitchFamily="82" charset="0"/>
              </a:rPr>
              <a:t>the blood,</a:t>
            </a:r>
            <a:endParaRPr lang="en-US" sz="7200" b="1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7200" b="1" i="1" dirty="0" smtClean="0">
                <a:latin typeface="Algerian" pitchFamily="82" charset="0"/>
              </a:rPr>
              <a:t>In the soul-cleansing      blood of the Lamb</a:t>
            </a:r>
            <a:r>
              <a:rPr lang="en-GB" sz="7200" b="1" i="1" dirty="0" smtClean="0">
                <a:latin typeface="Algerian" pitchFamily="82" charset="0"/>
              </a:rPr>
              <a:t>?</a:t>
            </a:r>
            <a:endParaRPr lang="en-US" sz="7200" b="1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0"/>
            <a:ext cx="9215438" cy="68580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600" b="1" i="1" dirty="0" smtClean="0">
                <a:latin typeface="Algerian" pitchFamily="82" charset="0"/>
              </a:rPr>
              <a:t>Are </a:t>
            </a:r>
            <a:r>
              <a:rPr lang="en-GB" sz="6600" b="1" i="1" dirty="0" smtClean="0">
                <a:latin typeface="Algerian" pitchFamily="82" charset="0"/>
              </a:rPr>
              <a:t>your garments spotless? Are they white  as snow?</a:t>
            </a:r>
            <a:endParaRPr lang="en-US" sz="6600" b="1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600" b="1" i="1" dirty="0" smtClean="0">
                <a:latin typeface="Algerian" pitchFamily="82" charset="0"/>
              </a:rPr>
              <a:t>Are you </a:t>
            </a:r>
            <a:r>
              <a:rPr lang="en-GB" sz="6600" b="1" i="1" dirty="0" err="1" smtClean="0">
                <a:latin typeface="Algerian" pitchFamily="82" charset="0"/>
              </a:rPr>
              <a:t>wash’d</a:t>
            </a:r>
            <a:r>
              <a:rPr lang="en-GB" sz="6600" b="1" i="1" dirty="0" smtClean="0">
                <a:latin typeface="Algerian" pitchFamily="82" charset="0"/>
              </a:rPr>
              <a:t> in the blood of the Lamb?</a:t>
            </a:r>
            <a:endParaRPr lang="en-US" sz="66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1025</TotalTime>
  <Words>343</Words>
  <Application>Microsoft Office PowerPoint</Application>
  <PresentationFormat>On-screen Show (4:3)</PresentationFormat>
  <Paragraphs>52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cross</vt:lpstr>
      <vt:lpstr>    Gospel  Hymns  and  Songs  38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hp</cp:lastModifiedBy>
  <cp:revision>155</cp:revision>
  <dcterms:created xsi:type="dcterms:W3CDTF">2012-08-25T10:40:27Z</dcterms:created>
  <dcterms:modified xsi:type="dcterms:W3CDTF">2017-10-08T07:29:31Z</dcterms:modified>
</cp:coreProperties>
</file>