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26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8888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39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071546"/>
            <a:ext cx="9715536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latin typeface="Algerian" pitchFamily="82" charset="0"/>
              </a:rPr>
              <a:t>power in the blood</a:t>
            </a:r>
            <a:endParaRPr lang="en-GB" sz="72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7200" dirty="0" smtClean="0">
                <a:latin typeface="Algerian" pitchFamily="82" charset="0"/>
              </a:rPr>
              <a:t> </a:t>
            </a:r>
            <a:endParaRPr lang="en-US" sz="72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7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6000" dirty="0" smtClean="0"/>
              <a:t>Would you be free from your burden of sin?</a:t>
            </a:r>
          </a:p>
          <a:p>
            <a:pPr algn="ctr">
              <a:buNone/>
            </a:pPr>
            <a:r>
              <a:rPr lang="en-GB" sz="6000" dirty="0" smtClean="0"/>
              <a:t>There’s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blood,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blood;</a:t>
            </a:r>
          </a:p>
          <a:p>
            <a:pPr algn="ctr">
              <a:buNone/>
            </a:pPr>
            <a:r>
              <a:rPr lang="en-GB" sz="6000" dirty="0" smtClean="0"/>
              <a:t>Would </a:t>
            </a:r>
            <a:r>
              <a:rPr lang="en-GB" sz="6000" dirty="0" smtClean="0"/>
              <a:t>you o’er evil a victory win?</a:t>
            </a:r>
          </a:p>
          <a:p>
            <a:pPr algn="ctr">
              <a:buNone/>
            </a:pPr>
            <a:r>
              <a:rPr lang="en-GB" sz="6000" dirty="0" smtClean="0"/>
              <a:t>There’s </a:t>
            </a:r>
            <a:r>
              <a:rPr lang="en-GB" sz="6000" dirty="0" smtClean="0"/>
              <a:t>wonderful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blood.</a:t>
            </a:r>
            <a:endParaRPr lang="en-US" sz="1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44000" cy="685804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6000" b="1" i="1" dirty="0" smtClean="0">
                <a:effectLst/>
              </a:rPr>
              <a:t>There 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,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blood of the Lamb,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There </a:t>
            </a:r>
            <a:r>
              <a:rPr lang="en-GB" sz="6000" b="1" i="1" dirty="0" smtClean="0">
                <a:effectLst/>
              </a:rPr>
              <a:t>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b="1" i="1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precious blood of the Lamb.</a:t>
            </a:r>
            <a:endParaRPr lang="en-US" sz="1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6000" dirty="0" smtClean="0">
                <a:effectLst/>
              </a:rPr>
              <a:t>Would you be free from your passion and pride?</a:t>
            </a:r>
          </a:p>
          <a:p>
            <a:pPr algn="ctr">
              <a:buNone/>
            </a:pPr>
            <a:r>
              <a:rPr lang="en-GB" sz="6000" dirty="0" smtClean="0">
                <a:effectLst/>
              </a:rPr>
              <a:t>There’s </a:t>
            </a:r>
            <a:r>
              <a:rPr lang="en-GB" sz="6000" dirty="0" err="1" smtClean="0">
                <a:effectLst/>
              </a:rPr>
              <a:t>pow’r</a:t>
            </a:r>
            <a:r>
              <a:rPr lang="en-GB" sz="6000" dirty="0" smtClean="0">
                <a:effectLst/>
              </a:rPr>
              <a:t> in the blood, </a:t>
            </a:r>
            <a:r>
              <a:rPr lang="en-GB" sz="6000" dirty="0" err="1" smtClean="0">
                <a:effectLst/>
              </a:rPr>
              <a:t>pow’r</a:t>
            </a:r>
            <a:r>
              <a:rPr lang="en-GB" sz="6000" dirty="0" smtClean="0">
                <a:effectLst/>
              </a:rPr>
              <a:t> in the blood;</a:t>
            </a:r>
          </a:p>
          <a:p>
            <a:pPr algn="ctr">
              <a:buNone/>
            </a:pPr>
            <a:r>
              <a:rPr lang="en-GB" sz="6000" dirty="0" smtClean="0">
                <a:effectLst/>
              </a:rPr>
              <a:t>Come </a:t>
            </a:r>
            <a:r>
              <a:rPr lang="en-GB" sz="6000" dirty="0" smtClean="0">
                <a:effectLst/>
              </a:rPr>
              <a:t>for a cleansing to Calvary’s tide,</a:t>
            </a:r>
          </a:p>
          <a:p>
            <a:pPr algn="ctr">
              <a:buNone/>
            </a:pPr>
            <a:r>
              <a:rPr lang="en-GB" sz="6000" dirty="0" smtClean="0">
                <a:effectLst/>
              </a:rPr>
              <a:t>There’s </a:t>
            </a:r>
            <a:r>
              <a:rPr lang="en-GB" sz="6000" dirty="0" smtClean="0">
                <a:effectLst/>
              </a:rPr>
              <a:t>wonderful </a:t>
            </a:r>
            <a:r>
              <a:rPr lang="en-GB" sz="6000" dirty="0" err="1" smtClean="0">
                <a:effectLst/>
              </a:rPr>
              <a:t>pow’r</a:t>
            </a:r>
            <a:r>
              <a:rPr lang="en-GB" sz="6000" dirty="0" smtClean="0">
                <a:effectLst/>
              </a:rPr>
              <a:t> in the blood.</a:t>
            </a:r>
            <a:endParaRPr lang="en-US" sz="1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44000" cy="685804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6000" b="1" i="1" dirty="0" smtClean="0">
                <a:effectLst/>
              </a:rPr>
              <a:t>There 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,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blood of the Lamb,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There </a:t>
            </a:r>
            <a:r>
              <a:rPr lang="en-GB" sz="6000" b="1" i="1" dirty="0" smtClean="0">
                <a:effectLst/>
              </a:rPr>
              <a:t>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b="1" i="1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precious blood of the Lamb.</a:t>
            </a:r>
            <a:endParaRPr lang="en-US" sz="1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6000" dirty="0" smtClean="0"/>
              <a:t>Would you be whiter, much whiter than snow?</a:t>
            </a:r>
          </a:p>
          <a:p>
            <a:pPr algn="ctr">
              <a:buNone/>
            </a:pPr>
            <a:r>
              <a:rPr lang="en-GB" sz="6000" dirty="0" smtClean="0"/>
              <a:t>There’s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blood,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blood;</a:t>
            </a:r>
          </a:p>
          <a:p>
            <a:pPr algn="ctr">
              <a:buNone/>
            </a:pPr>
            <a:r>
              <a:rPr lang="en-GB" sz="6000" dirty="0" smtClean="0"/>
              <a:t>Sin-stains </a:t>
            </a:r>
            <a:r>
              <a:rPr lang="en-GB" sz="6000" dirty="0" smtClean="0"/>
              <a:t>are lost in its </a:t>
            </a:r>
            <a:r>
              <a:rPr lang="en-GB" sz="6000" dirty="0" smtClean="0"/>
              <a:t>life-giving </a:t>
            </a:r>
            <a:r>
              <a:rPr lang="en-GB" sz="6000" dirty="0" smtClean="0"/>
              <a:t>flow,</a:t>
            </a:r>
          </a:p>
          <a:p>
            <a:pPr algn="ctr">
              <a:buNone/>
            </a:pPr>
            <a:r>
              <a:rPr lang="en-GB" sz="6000" dirty="0" smtClean="0"/>
              <a:t>There’s </a:t>
            </a:r>
            <a:r>
              <a:rPr lang="en-GB" sz="6000" dirty="0" smtClean="0"/>
              <a:t>wonderful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44000" cy="685804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6000" b="1" i="1" dirty="0" smtClean="0">
                <a:effectLst/>
              </a:rPr>
              <a:t>There 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,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blood of the Lamb,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There </a:t>
            </a:r>
            <a:r>
              <a:rPr lang="en-GB" sz="6000" b="1" i="1" dirty="0" smtClean="0">
                <a:effectLst/>
              </a:rPr>
              <a:t>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b="1" i="1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precious blood of the Lamb.</a:t>
            </a:r>
            <a:endParaRPr lang="en-US" sz="1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6000" dirty="0" smtClean="0"/>
              <a:t>Would you do service for Jesus your King?</a:t>
            </a:r>
          </a:p>
          <a:p>
            <a:pPr algn="ctr">
              <a:buNone/>
            </a:pPr>
            <a:r>
              <a:rPr lang="en-GB" sz="6000" dirty="0" smtClean="0"/>
              <a:t>There’s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blood,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blood;</a:t>
            </a:r>
          </a:p>
          <a:p>
            <a:pPr algn="ctr">
              <a:buNone/>
            </a:pPr>
            <a:r>
              <a:rPr lang="en-GB" sz="6000" dirty="0" smtClean="0"/>
              <a:t>Would </a:t>
            </a:r>
            <a:r>
              <a:rPr lang="en-GB" sz="6000" dirty="0" smtClean="0"/>
              <a:t>you live daily His praises to sing?</a:t>
            </a:r>
          </a:p>
          <a:p>
            <a:pPr algn="ctr">
              <a:buNone/>
            </a:pPr>
            <a:r>
              <a:rPr lang="en-GB" sz="6000" dirty="0" smtClean="0"/>
              <a:t>There’s </a:t>
            </a:r>
            <a:r>
              <a:rPr lang="en-GB" sz="6000" dirty="0" smtClean="0"/>
              <a:t>wonderful </a:t>
            </a:r>
            <a:r>
              <a:rPr lang="en-GB" sz="6000" dirty="0" err="1" smtClean="0"/>
              <a:t>pow’r</a:t>
            </a:r>
            <a:r>
              <a:rPr lang="en-GB" sz="6000" dirty="0" smtClean="0"/>
              <a:t> in the blood.</a:t>
            </a:r>
            <a:endParaRPr lang="en-GB" sz="6000" dirty="0"/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144000" cy="6858048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GB" sz="6000" b="1" i="1" dirty="0" smtClean="0">
                <a:effectLst/>
              </a:rPr>
              <a:t>There 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,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blood of the Lamb,</a:t>
            </a:r>
            <a:endParaRPr lang="en-GB" sz="6000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There </a:t>
            </a:r>
            <a:r>
              <a:rPr lang="en-GB" sz="6000" b="1" i="1" dirty="0" smtClean="0">
                <a:effectLst/>
              </a:rPr>
              <a:t>is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</a:t>
            </a:r>
            <a:r>
              <a:rPr lang="en-GB" sz="6000" b="1" i="1" dirty="0" err="1" smtClean="0">
                <a:effectLst/>
              </a:rPr>
              <a:t>pow’r</a:t>
            </a:r>
            <a:r>
              <a:rPr lang="en-GB" sz="6000" b="1" i="1" dirty="0" smtClean="0">
                <a:effectLst/>
              </a:rPr>
              <a:t> wonder-working </a:t>
            </a:r>
            <a:r>
              <a:rPr lang="en-GB" sz="6000" b="1" i="1" dirty="0" err="1" smtClean="0">
                <a:effectLst/>
              </a:rPr>
              <a:t>pow’r</a:t>
            </a:r>
            <a:endParaRPr lang="en-GB" sz="6000" b="1" i="1" dirty="0" smtClean="0">
              <a:effectLst/>
            </a:endParaRPr>
          </a:p>
          <a:p>
            <a:pPr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 smtClean="0">
                <a:effectLst/>
              </a:rPr>
              <a:t>the precious blood of the Lamb.</a:t>
            </a:r>
            <a:endParaRPr lang="en-US" sz="16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814</TotalTime>
  <Words>266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39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DLBC-CBN</cp:lastModifiedBy>
  <cp:revision>119</cp:revision>
  <dcterms:created xsi:type="dcterms:W3CDTF">2012-08-25T10:40:27Z</dcterms:created>
  <dcterms:modified xsi:type="dcterms:W3CDTF">2013-02-03T00:01:14Z</dcterms:modified>
</cp:coreProperties>
</file>