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6" r:id="rId4"/>
    <p:sldId id="299" r:id="rId5"/>
    <p:sldId id="307" r:id="rId6"/>
    <p:sldId id="308" r:id="rId7"/>
    <p:sldId id="300" r:id="rId8"/>
    <p:sldId id="309" r:id="rId9"/>
    <p:sldId id="310" r:id="rId10"/>
    <p:sldId id="311" r:id="rId11"/>
    <p:sldId id="312" r:id="rId12"/>
    <p:sldId id="302" r:id="rId13"/>
    <p:sldId id="319" r:id="rId14"/>
    <p:sldId id="313" r:id="rId15"/>
    <p:sldId id="314" r:id="rId16"/>
    <p:sldId id="315" r:id="rId17"/>
    <p:sldId id="304" r:id="rId18"/>
    <p:sldId id="320" r:id="rId19"/>
    <p:sldId id="316" r:id="rId20"/>
    <p:sldId id="317" r:id="rId21"/>
    <p:sldId id="31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86" y="-125426"/>
            <a:ext cx="9167786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12800" b="1" dirty="0" smtClean="0">
                <a:latin typeface="Comic Sans MS" pitchFamily="66" charset="0"/>
              </a:rPr>
              <a:t>4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4500" b="1" dirty="0" smtClean="0">
                <a:latin typeface="Algerian" pitchFamily="82" charset="0"/>
              </a:rPr>
              <a:t>Leave it there</a:t>
            </a:r>
            <a:endParaRPr lang="en-US" sz="14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If you trust and never doubt,</a:t>
            </a:r>
            <a:endParaRPr lang="en-GB" sz="9600" b="1" dirty="0" smtClean="0"/>
          </a:p>
          <a:p>
            <a:pPr algn="ctr">
              <a:buNone/>
            </a:pPr>
            <a:r>
              <a:rPr lang="en-GB" sz="9600" b="1" i="1" dirty="0" smtClean="0"/>
              <a:t>He will surely bring you out;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000" b="1" i="1" dirty="0" smtClean="0"/>
              <a:t>Take your burden to the Lord and leave it there.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When your enemies assail and your heart begins          to fail,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Don’t forget that God in heaven answers prayer;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He will make a way for you and will lead you          safely thru;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Take your burden   to </a:t>
            </a:r>
            <a:r>
              <a:rPr lang="en-GB" sz="6600" dirty="0" smtClean="0">
                <a:latin typeface="Algerian" pitchFamily="82" charset="0"/>
              </a:rPr>
              <a:t>the Lord and leave it there.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Leave it there, leave it there,</a:t>
            </a:r>
            <a:endParaRPr lang="en-GB" sz="8000" b="1" dirty="0" smtClean="0"/>
          </a:p>
          <a:p>
            <a:pPr algn="ctr">
              <a:buNone/>
            </a:pPr>
            <a:r>
              <a:rPr lang="en-GB" sz="8000" b="1" i="1" dirty="0" smtClean="0"/>
              <a:t>Take your burden to the Lord and leave it there;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If you trust and never doubt,</a:t>
            </a:r>
            <a:endParaRPr lang="en-GB" sz="9600" b="1" dirty="0" smtClean="0"/>
          </a:p>
          <a:p>
            <a:pPr algn="ctr">
              <a:buNone/>
            </a:pPr>
            <a:r>
              <a:rPr lang="en-GB" sz="9600" b="1" i="1" dirty="0" smtClean="0"/>
              <a:t>He will surely bring you out;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000" b="1" i="1" dirty="0" smtClean="0"/>
              <a:t>Take your burden to the Lord and leave it there.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When your youthful days are gone and old age                       is stealing on,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And your body bends beneath the weight of care;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700" dirty="0" smtClean="0">
                <a:latin typeface="Algerian" pitchFamily="82" charset="0"/>
              </a:rPr>
              <a:t>He will never leave you then, He’ll go with you to the end;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800" dirty="0" smtClean="0">
                <a:latin typeface="Algerian" pitchFamily="82" charset="0"/>
              </a:rPr>
              <a:t>Take your burden to the Lord and leave it there.</a:t>
            </a:r>
            <a:endParaRPr lang="en-GB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Leave it there, leave it there,</a:t>
            </a:r>
            <a:endParaRPr lang="en-GB" sz="8000" b="1" dirty="0" smtClean="0"/>
          </a:p>
          <a:p>
            <a:pPr algn="ctr">
              <a:buNone/>
            </a:pPr>
            <a:r>
              <a:rPr lang="en-GB" sz="8000" b="1" i="1" dirty="0" smtClean="0"/>
              <a:t>Take your burden to the Lord and leave it there;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If the world from you withhold of its silver and its gold,</a:t>
            </a:r>
          </a:p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And you have to get along with meagre fare,</a:t>
            </a:r>
            <a:endParaRPr lang="en-GB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If you trust and never doubt,</a:t>
            </a:r>
            <a:endParaRPr lang="en-GB" sz="9600" b="1" dirty="0" smtClean="0"/>
          </a:p>
          <a:p>
            <a:pPr algn="ctr">
              <a:buNone/>
            </a:pPr>
            <a:r>
              <a:rPr lang="en-GB" sz="9600" b="1" i="1" dirty="0" smtClean="0"/>
              <a:t>He will surely bring you out;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000" b="1" i="1" dirty="0" smtClean="0"/>
              <a:t>Take your burden to the Lord and leave it there.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dirty="0" smtClean="0">
                <a:latin typeface="Algerian" pitchFamily="82" charset="0"/>
              </a:rPr>
              <a:t>Just remember; in His</a:t>
            </a:r>
            <a:r>
              <a:rPr lang="en-GB" sz="6600" dirty="0" smtClean="0">
                <a:latin typeface="Algerian" pitchFamily="82" charset="0"/>
              </a:rPr>
              <a:t> word, how He feeds the little bird;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Take your burden  to the Lord and leave it there.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Leave it there, leave it there,</a:t>
            </a:r>
            <a:endParaRPr lang="en-GB" sz="8000" b="1" dirty="0" smtClean="0"/>
          </a:p>
          <a:p>
            <a:pPr algn="ctr">
              <a:buNone/>
            </a:pPr>
            <a:r>
              <a:rPr lang="en-GB" sz="8000" b="1" i="1" dirty="0" smtClean="0"/>
              <a:t>Take your burden to the Lord and leave it there;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If you trust and never doubt,</a:t>
            </a:r>
            <a:endParaRPr lang="en-GB" sz="9600" b="1" dirty="0" smtClean="0"/>
          </a:p>
          <a:p>
            <a:pPr algn="ctr">
              <a:buNone/>
            </a:pPr>
            <a:r>
              <a:rPr lang="en-GB" sz="9600" b="1" i="1" dirty="0" smtClean="0"/>
              <a:t>He will surely bring you out;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000" b="1" i="1" dirty="0" smtClean="0"/>
              <a:t>Take your burden to the Lord and leave it there.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If your body suffers</a:t>
            </a:r>
            <a:r>
              <a:rPr lang="en-GB" sz="6700" dirty="0" smtClean="0">
                <a:latin typeface="Algerian" pitchFamily="82" charset="0"/>
              </a:rPr>
              <a:t> </a:t>
            </a:r>
            <a:r>
              <a:rPr lang="en-GB" sz="6500" dirty="0" smtClean="0">
                <a:latin typeface="Algerian" pitchFamily="82" charset="0"/>
              </a:rPr>
              <a:t>pain and your health you can’t regain,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And your soul is almost sinking in despair,</a:t>
            </a:r>
            <a:endParaRPr lang="en-GB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Jesus knows the pain </a:t>
            </a:r>
            <a:r>
              <a:rPr lang="en-GB" sz="6600" dirty="0" smtClean="0">
                <a:latin typeface="Algerian" pitchFamily="82" charset="0"/>
              </a:rPr>
              <a:t>you feel, He can save and                   He can heal;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Take your burden to</a:t>
            </a:r>
            <a:r>
              <a:rPr lang="en-GB" sz="6600" dirty="0" smtClean="0">
                <a:latin typeface="Algerian" pitchFamily="82" charset="0"/>
              </a:rPr>
              <a:t> the Lord and leave it there.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Leave it there, leave it there,</a:t>
            </a:r>
            <a:endParaRPr lang="en-GB" sz="8000" b="1" dirty="0" smtClean="0"/>
          </a:p>
          <a:p>
            <a:pPr algn="ctr">
              <a:buNone/>
            </a:pPr>
            <a:r>
              <a:rPr lang="en-GB" sz="8000" b="1" i="1" dirty="0" smtClean="0"/>
              <a:t>Take your burden to the Lord and leave it there;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1108</TotalTime>
  <Words>373</Words>
  <Application>Microsoft Office PowerPoint</Application>
  <PresentationFormat>On-screen Show (4:3)</PresentationFormat>
  <Paragraphs>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cross</vt:lpstr>
      <vt:lpstr>Gospel Hymns and Songs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164</cp:revision>
  <dcterms:created xsi:type="dcterms:W3CDTF">2012-08-25T10:40:27Z</dcterms:created>
  <dcterms:modified xsi:type="dcterms:W3CDTF">2018-09-10T17:15:19Z</dcterms:modified>
</cp:coreProperties>
</file>