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9" r:id="rId6"/>
    <p:sldId id="274" r:id="rId7"/>
    <p:sldId id="280" r:id="rId8"/>
    <p:sldId id="277" r:id="rId9"/>
    <p:sldId id="28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63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-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40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3"/>
            <a:ext cx="9144000" cy="3366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Wash me,  </a:t>
            </a:r>
          </a:p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o lamb of god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Thy Word is a lamp </a:t>
            </a:r>
            <a:r>
              <a:rPr lang="en-GB" sz="5600" dirty="0" smtClean="0">
                <a:latin typeface="Algerian" pitchFamily="82" charset="0"/>
              </a:rPr>
              <a:t>                to </a:t>
            </a:r>
            <a:r>
              <a:rPr lang="en-GB" sz="5600" dirty="0" smtClean="0">
                <a:latin typeface="Algerian" pitchFamily="82" charset="0"/>
              </a:rPr>
              <a:t>my feet,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 light to my path always;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To guide and to save me from sin,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And show </a:t>
            </a:r>
            <a:r>
              <a:rPr lang="en-GB" sz="5600" dirty="0" smtClean="0">
                <a:latin typeface="Algerian" pitchFamily="82" charset="0"/>
              </a:rPr>
              <a:t>me                            </a:t>
            </a:r>
            <a:r>
              <a:rPr lang="en-GB" sz="5600" dirty="0" smtClean="0">
                <a:latin typeface="Algerian" pitchFamily="82" charset="0"/>
              </a:rPr>
              <a:t>the heavenly way.</a:t>
            </a:r>
            <a:endParaRPr lang="en-GB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Thy word have </a:t>
            </a:r>
            <a:r>
              <a:rPr lang="en-GB" sz="5000" b="1" i="1" dirty="0" smtClean="0"/>
              <a:t>                          I </a:t>
            </a:r>
            <a:r>
              <a:rPr lang="en-GB" sz="5000" b="1" i="1" dirty="0" smtClean="0"/>
              <a:t>hid in my heart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That I might not sin </a:t>
            </a:r>
            <a:r>
              <a:rPr lang="en-GB" sz="5000" b="1" i="1" dirty="0" smtClean="0"/>
              <a:t>      against </a:t>
            </a:r>
            <a:r>
              <a:rPr lang="en-GB" sz="5000" b="1" i="1" dirty="0" smtClean="0"/>
              <a:t>Thee, . . .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That I might not sin, that I might not sin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Thy word have I hid in my heart.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600" dirty="0" smtClean="0">
                <a:latin typeface="Algerian" pitchFamily="82" charset="0"/>
              </a:rPr>
              <a:t>Forever, O Lord, </a:t>
            </a:r>
            <a:r>
              <a:rPr lang="en-GB" sz="5600" dirty="0" smtClean="0">
                <a:latin typeface="Algerian" pitchFamily="82" charset="0"/>
              </a:rPr>
              <a:t>             is </a:t>
            </a:r>
            <a:r>
              <a:rPr lang="en-GB" sz="5600" dirty="0" smtClean="0">
                <a:latin typeface="Algerian" pitchFamily="82" charset="0"/>
              </a:rPr>
              <a:t>Thy word         </a:t>
            </a:r>
          </a:p>
          <a:p>
            <a:pPr algn="ctr">
              <a:buNone/>
            </a:pPr>
            <a:r>
              <a:rPr lang="en-GB" sz="5600" dirty="0" smtClean="0">
                <a:latin typeface="Algerian" pitchFamily="82" charset="0"/>
              </a:rPr>
              <a:t>Established </a:t>
            </a:r>
            <a:r>
              <a:rPr lang="en-GB" sz="5600" dirty="0" smtClean="0">
                <a:latin typeface="Algerian" pitchFamily="82" charset="0"/>
              </a:rPr>
              <a:t>                  and </a:t>
            </a:r>
            <a:r>
              <a:rPr lang="en-GB" sz="5600" dirty="0" smtClean="0">
                <a:latin typeface="Algerian" pitchFamily="82" charset="0"/>
              </a:rPr>
              <a:t>fixed on high;</a:t>
            </a:r>
          </a:p>
          <a:p>
            <a:pPr algn="ctr">
              <a:buNone/>
            </a:pPr>
            <a:r>
              <a:rPr lang="en-GB" sz="5600" dirty="0" smtClean="0">
                <a:latin typeface="Algerian" pitchFamily="82" charset="0"/>
              </a:rPr>
              <a:t>Thy </a:t>
            </a:r>
            <a:r>
              <a:rPr lang="en-GB" sz="5600" smtClean="0">
                <a:latin typeface="Algerian" pitchFamily="82" charset="0"/>
              </a:rPr>
              <a:t>faithful </a:t>
            </a:r>
            <a:r>
              <a:rPr lang="en-GB" sz="5600" smtClean="0">
                <a:latin typeface="Algerian" pitchFamily="82" charset="0"/>
              </a:rPr>
              <a:t>unto       </a:t>
            </a:r>
            <a:r>
              <a:rPr lang="en-GB" sz="5600" dirty="0" smtClean="0">
                <a:latin typeface="Algerian" pitchFamily="82" charset="0"/>
              </a:rPr>
              <a:t>all men</a:t>
            </a:r>
          </a:p>
          <a:p>
            <a:pPr algn="ctr">
              <a:buNone/>
            </a:pPr>
            <a:r>
              <a:rPr lang="en-GB" sz="5600" dirty="0" err="1" smtClean="0">
                <a:latin typeface="Algerian" pitchFamily="82" charset="0"/>
              </a:rPr>
              <a:t>Abideth</a:t>
            </a:r>
            <a:r>
              <a:rPr lang="en-GB" sz="5600" dirty="0" smtClean="0">
                <a:latin typeface="Algerian" pitchFamily="82" charset="0"/>
              </a:rPr>
              <a:t> forever nigh.</a:t>
            </a:r>
            <a:endParaRPr lang="en-GB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Thy word have </a:t>
            </a:r>
            <a:r>
              <a:rPr lang="en-GB" sz="5000" b="1" i="1" dirty="0" smtClean="0"/>
              <a:t>                          I </a:t>
            </a:r>
            <a:r>
              <a:rPr lang="en-GB" sz="5000" b="1" i="1" dirty="0" smtClean="0"/>
              <a:t>hid in my heart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That I might not sin </a:t>
            </a:r>
            <a:r>
              <a:rPr lang="en-GB" sz="5000" b="1" i="1" dirty="0" smtClean="0"/>
              <a:t>      against </a:t>
            </a:r>
            <a:r>
              <a:rPr lang="en-GB" sz="5000" b="1" i="1" dirty="0" smtClean="0"/>
              <a:t>Thee, . . .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That I might not sin, that I might not sin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Thy word have I hid in my heart.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30662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At morning, at </a:t>
            </a:r>
            <a:r>
              <a:rPr lang="en-GB" sz="5600" dirty="0" smtClean="0">
                <a:latin typeface="Algerian" pitchFamily="82" charset="0"/>
              </a:rPr>
              <a:t>noon    </a:t>
            </a:r>
            <a:r>
              <a:rPr lang="en-GB" sz="5600" dirty="0" smtClean="0">
                <a:latin typeface="Algerian" pitchFamily="82" charset="0"/>
              </a:rPr>
              <a:t>and at night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I ever will give Thee praise;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For Thou art my portion, O Lord,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And shall be through all my days!</a:t>
            </a:r>
            <a:endParaRPr lang="en-GB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Thy word have </a:t>
            </a:r>
            <a:r>
              <a:rPr lang="en-GB" sz="5000" b="1" i="1" dirty="0" smtClean="0"/>
              <a:t>                          I </a:t>
            </a:r>
            <a:r>
              <a:rPr lang="en-GB" sz="5000" b="1" i="1" dirty="0" smtClean="0"/>
              <a:t>hid in my heart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That I might not sin </a:t>
            </a:r>
            <a:r>
              <a:rPr lang="en-GB" sz="5000" b="1" i="1" dirty="0" smtClean="0"/>
              <a:t>      against </a:t>
            </a:r>
            <a:r>
              <a:rPr lang="en-GB" sz="5000" b="1" i="1" dirty="0" smtClean="0"/>
              <a:t>Thee, . . .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That I might not sin, that I might not sin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Thy word have I hid in my heart.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30662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Thro’ Him whom Thy word hath foretold,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The </a:t>
            </a:r>
            <a:r>
              <a:rPr lang="en-GB" sz="5500" dirty="0" smtClean="0">
                <a:latin typeface="Algerian" pitchFamily="82" charset="0"/>
              </a:rPr>
              <a:t>Saviour                   </a:t>
            </a:r>
            <a:r>
              <a:rPr lang="en-GB" sz="5500" dirty="0" smtClean="0">
                <a:latin typeface="Algerian" pitchFamily="82" charset="0"/>
              </a:rPr>
              <a:t>and Morning Star;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Salvation and peace have been </a:t>
            </a:r>
            <a:r>
              <a:rPr lang="en-GB" sz="5500" dirty="0" err="1" smtClean="0">
                <a:latin typeface="Algerian" pitchFamily="82" charset="0"/>
              </a:rPr>
              <a:t>bro’t</a:t>
            </a:r>
            <a:endParaRPr lang="en-GB" sz="5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500" dirty="0" smtClean="0">
                <a:latin typeface="Algerian" pitchFamily="82" charset="0"/>
              </a:rPr>
              <a:t>To those who have strayed afar.</a:t>
            </a:r>
            <a:endParaRPr lang="en-GB" sz="5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/>
              <a:t>Thy word have </a:t>
            </a:r>
            <a:r>
              <a:rPr lang="en-GB" sz="5000" b="1" i="1" dirty="0" smtClean="0"/>
              <a:t>                          I </a:t>
            </a:r>
            <a:r>
              <a:rPr lang="en-GB" sz="5000" b="1" i="1" dirty="0" smtClean="0"/>
              <a:t>hid in my heart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That I might not sin </a:t>
            </a:r>
            <a:r>
              <a:rPr lang="en-GB" sz="5000" b="1" i="1" dirty="0" smtClean="0"/>
              <a:t>      against </a:t>
            </a:r>
            <a:r>
              <a:rPr lang="en-GB" sz="5000" b="1" i="1" dirty="0" smtClean="0"/>
              <a:t>Thee, . . .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That I might not sin, that I might not sin</a:t>
            </a:r>
            <a:endParaRPr lang="en-GB" sz="5000" dirty="0" smtClean="0"/>
          </a:p>
          <a:p>
            <a:pPr algn="ctr">
              <a:buNone/>
            </a:pPr>
            <a:r>
              <a:rPr lang="en-GB" sz="5000" b="1" i="1" dirty="0" smtClean="0"/>
              <a:t>Thy word have I hid in my heart.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30662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609</TotalTime>
  <Words>283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60</cp:revision>
  <dcterms:created xsi:type="dcterms:W3CDTF">2012-08-25T10:40:27Z</dcterms:created>
  <dcterms:modified xsi:type="dcterms:W3CDTF">2014-04-13T07:04:09Z</dcterms:modified>
</cp:coreProperties>
</file>