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9" r:id="rId2"/>
    <p:sldId id="270" r:id="rId3"/>
    <p:sldId id="280" r:id="rId4"/>
    <p:sldId id="271" r:id="rId5"/>
    <p:sldId id="272" r:id="rId6"/>
    <p:sldId id="285" r:id="rId7"/>
    <p:sldId id="273" r:id="rId8"/>
    <p:sldId id="283" r:id="rId9"/>
    <p:sldId id="284" r:id="rId10"/>
    <p:sldId id="275" r:id="rId11"/>
    <p:sldId id="276" r:id="rId12"/>
    <p:sldId id="282" r:id="rId13"/>
    <p:sldId id="277" r:id="rId14"/>
    <p:sldId id="278" r:id="rId15"/>
    <p:sldId id="281" r:id="rId16"/>
    <p:sldId id="27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DA06A-95D2-46A2-8EBB-3559D1FDA6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79550-B9EF-4FBD-ADAA-5FD3375F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79550-B9EF-4FBD-ADAA-5FD3375FB24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79550-B9EF-4FBD-ADAA-5FD3375FB24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79550-B9EF-4FBD-ADAA-5FD3375FB24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79550-B9EF-4FBD-ADAA-5FD3375FB24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79550-B9EF-4FBD-ADAA-5FD3375FB24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79550-B9EF-4FBD-ADAA-5FD3375FB24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79550-B9EF-4FBD-ADAA-5FD3375FB24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79550-B9EF-4FBD-ADAA-5FD3375FB24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79550-B9EF-4FBD-ADAA-5FD3375FB24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79550-B9EF-4FBD-ADAA-5FD3375FB24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79550-B9EF-4FBD-ADAA-5FD3375FB24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79550-B9EF-4FBD-ADAA-5FD3375FB24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79550-B9EF-4FBD-ADAA-5FD3375FB24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79550-B9EF-4FBD-ADAA-5FD3375FB24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79550-B9EF-4FBD-ADAA-5FD3375FB24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79550-B9EF-4FBD-ADAA-5FD3375FB24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06362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Gospel Hymns and Songs </a:t>
            </a:r>
            <a:r>
              <a:rPr lang="en-US" sz="8800" b="1" dirty="0" smtClean="0">
                <a:latin typeface="Comic Sans MS" pitchFamily="66" charset="0"/>
              </a:rPr>
              <a:t>41</a:t>
            </a:r>
            <a:endParaRPr lang="en-US" sz="88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57298"/>
            <a:ext cx="8929718" cy="52721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dirty="0" smtClean="0">
                <a:latin typeface="Algerian" pitchFamily="82" charset="0"/>
              </a:rPr>
              <a:t>Onward, </a:t>
            </a:r>
            <a:r>
              <a:rPr lang="en-GB" sz="12000" dirty="0" err="1" smtClean="0">
                <a:latin typeface="Algerian" pitchFamily="82" charset="0"/>
              </a:rPr>
              <a:t>christian</a:t>
            </a:r>
            <a:r>
              <a:rPr lang="en-GB" sz="12000" dirty="0" smtClean="0">
                <a:latin typeface="Algerian" pitchFamily="82" charset="0"/>
              </a:rPr>
              <a:t> soldiers !</a:t>
            </a:r>
            <a:endParaRPr lang="en-US" sz="1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000" b="1" i="1" dirty="0">
                <a:effectLst/>
              </a:rPr>
              <a:t>Onward, Christian Soldiers!</a:t>
            </a:r>
            <a:endParaRPr lang="en-US" sz="7000" dirty="0">
              <a:effectLst/>
            </a:endParaRPr>
          </a:p>
          <a:p>
            <a:pPr marL="0" indent="0" algn="ctr">
              <a:buNone/>
            </a:pPr>
            <a:r>
              <a:rPr lang="en-GB" sz="7000" b="1" i="1" dirty="0" smtClean="0">
                <a:effectLst/>
              </a:rPr>
              <a:t>Marching </a:t>
            </a:r>
            <a:r>
              <a:rPr lang="en-GB" sz="7000" b="1" i="1" dirty="0">
                <a:effectLst/>
              </a:rPr>
              <a:t>as to war,</a:t>
            </a:r>
            <a:endParaRPr lang="en-US" sz="7000" dirty="0">
              <a:effectLst/>
            </a:endParaRPr>
          </a:p>
          <a:p>
            <a:pPr marL="0" indent="0" algn="ctr">
              <a:buNone/>
            </a:pPr>
            <a:r>
              <a:rPr lang="en-GB" sz="7000" b="1" i="1" dirty="0" smtClean="0">
                <a:effectLst/>
              </a:rPr>
              <a:t>Looking </a:t>
            </a:r>
            <a:r>
              <a:rPr lang="en-GB" sz="7000" b="1" i="1" dirty="0">
                <a:effectLst/>
              </a:rPr>
              <a:t>unto Jesus,</a:t>
            </a:r>
            <a:endParaRPr lang="en-US" sz="7000" dirty="0">
              <a:effectLst/>
            </a:endParaRPr>
          </a:p>
          <a:p>
            <a:pPr marL="0" indent="0" algn="ctr">
              <a:buNone/>
            </a:pPr>
            <a:r>
              <a:rPr lang="en-GB" sz="7000" b="1" i="1" dirty="0" smtClean="0">
                <a:effectLst/>
              </a:rPr>
              <a:t>Who </a:t>
            </a:r>
            <a:r>
              <a:rPr lang="en-GB" sz="7000" b="1" i="1" dirty="0">
                <a:effectLst/>
              </a:rPr>
              <a:t>is gone before.</a:t>
            </a:r>
            <a:endParaRPr lang="en-US" sz="7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161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000" b="1" dirty="0">
                <a:effectLst/>
                <a:latin typeface="Algerian" pitchFamily="82" charset="0"/>
              </a:rPr>
              <a:t>Crowns and thrones may perish,</a:t>
            </a:r>
            <a:endParaRPr lang="en-US" sz="60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6000" b="1" dirty="0" smtClean="0">
                <a:effectLst/>
                <a:latin typeface="Algerian" pitchFamily="82" charset="0"/>
              </a:rPr>
              <a:t>Kingdoms </a:t>
            </a:r>
            <a:r>
              <a:rPr lang="en-GB" sz="6000" b="1" dirty="0">
                <a:effectLst/>
                <a:latin typeface="Algerian" pitchFamily="82" charset="0"/>
              </a:rPr>
              <a:t>rise </a:t>
            </a:r>
            <a:r>
              <a:rPr lang="en-GB" sz="6000" b="1" dirty="0" smtClean="0">
                <a:effectLst/>
                <a:latin typeface="Algerian" pitchFamily="82" charset="0"/>
              </a:rPr>
              <a:t>          and </a:t>
            </a:r>
            <a:r>
              <a:rPr lang="en-GB" sz="6000" b="1" dirty="0">
                <a:effectLst/>
                <a:latin typeface="Algerian" pitchFamily="82" charset="0"/>
              </a:rPr>
              <a:t>wane;</a:t>
            </a:r>
            <a:endParaRPr lang="en-US" sz="60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6000" b="1" dirty="0" smtClean="0">
                <a:effectLst/>
                <a:latin typeface="Algerian" pitchFamily="82" charset="0"/>
              </a:rPr>
              <a:t>But </a:t>
            </a:r>
            <a:r>
              <a:rPr lang="en-GB" sz="6000" b="1" dirty="0">
                <a:effectLst/>
                <a:latin typeface="Algerian" pitchFamily="82" charset="0"/>
              </a:rPr>
              <a:t>the church </a:t>
            </a:r>
            <a:r>
              <a:rPr lang="en-GB" sz="6000" b="1" dirty="0" smtClean="0">
                <a:effectLst/>
                <a:latin typeface="Algerian" pitchFamily="82" charset="0"/>
              </a:rPr>
              <a:t>           of </a:t>
            </a:r>
            <a:r>
              <a:rPr lang="en-GB" sz="6000" b="1" dirty="0">
                <a:effectLst/>
                <a:latin typeface="Algerian" pitchFamily="82" charset="0"/>
              </a:rPr>
              <a:t>Jesus </a:t>
            </a:r>
            <a:endParaRPr lang="en-US" sz="60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6000" b="1" dirty="0" smtClean="0">
                <a:effectLst/>
                <a:latin typeface="Algerian" pitchFamily="82" charset="0"/>
              </a:rPr>
              <a:t>Constant </a:t>
            </a:r>
            <a:r>
              <a:rPr lang="en-GB" sz="6000" b="1" dirty="0">
                <a:effectLst/>
                <a:latin typeface="Algerian" pitchFamily="82" charset="0"/>
              </a:rPr>
              <a:t>will remain</a:t>
            </a:r>
            <a:r>
              <a:rPr lang="en-GB" sz="6000" b="1" dirty="0" smtClean="0">
                <a:effectLst/>
                <a:latin typeface="Algerian" pitchFamily="82" charset="0"/>
              </a:rPr>
              <a:t>:</a:t>
            </a:r>
            <a:endParaRPr lang="en-US" sz="60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2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000" b="1" dirty="0" smtClean="0">
                <a:effectLst/>
                <a:latin typeface="Algerian" pitchFamily="82" charset="0"/>
              </a:rPr>
              <a:t>Gates </a:t>
            </a:r>
            <a:r>
              <a:rPr lang="en-GB" sz="6000" b="1" dirty="0">
                <a:effectLst/>
                <a:latin typeface="Algerian" pitchFamily="82" charset="0"/>
              </a:rPr>
              <a:t>of hell </a:t>
            </a:r>
            <a:r>
              <a:rPr lang="en-GB" sz="6000" b="1" dirty="0" smtClean="0">
                <a:effectLst/>
                <a:latin typeface="Algerian" pitchFamily="82" charset="0"/>
              </a:rPr>
              <a:t>          can </a:t>
            </a:r>
            <a:r>
              <a:rPr lang="en-GB" sz="6000" b="1" dirty="0">
                <a:effectLst/>
                <a:latin typeface="Algerian" pitchFamily="82" charset="0"/>
              </a:rPr>
              <a:t>never  </a:t>
            </a:r>
            <a:endParaRPr lang="en-US" sz="60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6000" b="1" dirty="0" err="1" smtClean="0">
                <a:effectLst/>
                <a:latin typeface="Algerian" pitchFamily="82" charset="0"/>
              </a:rPr>
              <a:t>Gainst</a:t>
            </a:r>
            <a:r>
              <a:rPr lang="en-GB" sz="6000" b="1" dirty="0" smtClean="0">
                <a:effectLst/>
                <a:latin typeface="Algerian" pitchFamily="82" charset="0"/>
              </a:rPr>
              <a:t> </a:t>
            </a:r>
            <a:r>
              <a:rPr lang="en-GB" sz="6000" b="1" dirty="0">
                <a:effectLst/>
                <a:latin typeface="Algerian" pitchFamily="82" charset="0"/>
              </a:rPr>
              <a:t>that </a:t>
            </a:r>
            <a:r>
              <a:rPr lang="en-GB" sz="6000" b="1" dirty="0" smtClean="0">
                <a:effectLst/>
                <a:latin typeface="Algerian" pitchFamily="82" charset="0"/>
              </a:rPr>
              <a:t>       church </a:t>
            </a:r>
            <a:r>
              <a:rPr lang="en-GB" sz="6000" b="1" dirty="0">
                <a:effectLst/>
                <a:latin typeface="Algerian" pitchFamily="82" charset="0"/>
              </a:rPr>
              <a:t>prevail;</a:t>
            </a:r>
            <a:endParaRPr lang="en-US" sz="60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6000" b="1" dirty="0" smtClean="0">
                <a:effectLst/>
                <a:latin typeface="Algerian" pitchFamily="82" charset="0"/>
              </a:rPr>
              <a:t>We </a:t>
            </a:r>
            <a:r>
              <a:rPr lang="en-GB" sz="6000" b="1" dirty="0">
                <a:effectLst/>
                <a:latin typeface="Algerian" pitchFamily="82" charset="0"/>
              </a:rPr>
              <a:t>have Christ’s </a:t>
            </a:r>
            <a:r>
              <a:rPr lang="en-GB" sz="6000" b="1" dirty="0" smtClean="0">
                <a:effectLst/>
                <a:latin typeface="Algerian" pitchFamily="82" charset="0"/>
              </a:rPr>
              <a:t>     own </a:t>
            </a:r>
            <a:r>
              <a:rPr lang="en-GB" sz="6000" b="1" dirty="0">
                <a:effectLst/>
                <a:latin typeface="Algerian" pitchFamily="82" charset="0"/>
              </a:rPr>
              <a:t>promise –</a:t>
            </a:r>
            <a:endParaRPr lang="en-US" sz="60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6000" b="1" dirty="0" smtClean="0">
                <a:effectLst/>
                <a:latin typeface="Algerian" pitchFamily="82" charset="0"/>
              </a:rPr>
              <a:t>And </a:t>
            </a:r>
            <a:r>
              <a:rPr lang="en-GB" sz="6000" b="1" dirty="0">
                <a:effectLst/>
                <a:latin typeface="Algerian" pitchFamily="82" charset="0"/>
              </a:rPr>
              <a:t>that cannot fail.</a:t>
            </a:r>
            <a:endParaRPr lang="en-US" sz="60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2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000" b="1" i="1" dirty="0">
                <a:effectLst/>
              </a:rPr>
              <a:t>Onward, Christian Soldiers!</a:t>
            </a:r>
            <a:endParaRPr lang="en-US" sz="7000" b="1" dirty="0">
              <a:effectLst/>
            </a:endParaRPr>
          </a:p>
          <a:p>
            <a:pPr marL="0" indent="0" algn="ctr">
              <a:buNone/>
            </a:pPr>
            <a:r>
              <a:rPr lang="en-GB" sz="7000" b="1" i="1" dirty="0" smtClean="0">
                <a:effectLst/>
              </a:rPr>
              <a:t>Marching </a:t>
            </a:r>
            <a:r>
              <a:rPr lang="en-GB" sz="7000" b="1" i="1" dirty="0">
                <a:effectLst/>
              </a:rPr>
              <a:t>as to war,</a:t>
            </a:r>
            <a:endParaRPr lang="en-US" sz="7000" b="1" dirty="0">
              <a:effectLst/>
            </a:endParaRPr>
          </a:p>
          <a:p>
            <a:pPr marL="0" indent="0" algn="ctr">
              <a:buNone/>
            </a:pPr>
            <a:r>
              <a:rPr lang="en-GB" sz="7000" b="1" i="1" dirty="0" smtClean="0">
                <a:effectLst/>
              </a:rPr>
              <a:t>Looking </a:t>
            </a:r>
            <a:r>
              <a:rPr lang="en-GB" sz="7000" b="1" i="1" dirty="0">
                <a:effectLst/>
              </a:rPr>
              <a:t>unto Jesus,</a:t>
            </a:r>
            <a:endParaRPr lang="en-US" sz="7000" b="1" dirty="0">
              <a:effectLst/>
            </a:endParaRPr>
          </a:p>
          <a:p>
            <a:pPr marL="0" indent="0" algn="ctr">
              <a:buNone/>
            </a:pPr>
            <a:r>
              <a:rPr lang="en-GB" sz="7000" b="1" i="1" dirty="0" smtClean="0">
                <a:effectLst/>
              </a:rPr>
              <a:t>Who </a:t>
            </a:r>
            <a:r>
              <a:rPr lang="en-GB" sz="7000" b="1" i="1" dirty="0">
                <a:effectLst/>
              </a:rPr>
              <a:t>is gone before.</a:t>
            </a:r>
            <a:endParaRPr lang="en-US" sz="7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28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300"/>
              </a:spcBef>
              <a:buNone/>
            </a:pPr>
            <a:r>
              <a:rPr lang="en-GB" sz="6400" b="1" dirty="0" smtClean="0">
                <a:effectLst/>
                <a:latin typeface="Algerian" pitchFamily="82" charset="0"/>
              </a:rPr>
              <a:t>Onward </a:t>
            </a:r>
            <a:r>
              <a:rPr lang="en-GB" sz="6400" b="1" dirty="0">
                <a:effectLst/>
                <a:latin typeface="Algerian" pitchFamily="82" charset="0"/>
              </a:rPr>
              <a:t>then, </a:t>
            </a:r>
            <a:r>
              <a:rPr lang="en-GB" sz="6400" b="1" dirty="0" smtClean="0">
                <a:effectLst/>
                <a:latin typeface="Algerian" pitchFamily="82" charset="0"/>
              </a:rPr>
              <a:t>           ye </a:t>
            </a:r>
            <a:r>
              <a:rPr lang="en-GB" sz="6400" b="1" dirty="0">
                <a:effectLst/>
                <a:latin typeface="Algerian" pitchFamily="82" charset="0"/>
              </a:rPr>
              <a:t>people,</a:t>
            </a:r>
            <a:endParaRPr lang="en-US" sz="6400" b="1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GB" sz="6400" b="1" dirty="0" smtClean="0">
                <a:effectLst/>
                <a:latin typeface="Algerian" pitchFamily="82" charset="0"/>
              </a:rPr>
              <a:t>Join </a:t>
            </a:r>
            <a:r>
              <a:rPr lang="en-GB" sz="6400" b="1" dirty="0">
                <a:effectLst/>
                <a:latin typeface="Algerian" pitchFamily="82" charset="0"/>
              </a:rPr>
              <a:t>our happy throng;</a:t>
            </a:r>
            <a:endParaRPr lang="en-US" sz="6400" b="1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GB" sz="6400" b="1" dirty="0" smtClean="0">
                <a:effectLst/>
                <a:latin typeface="Algerian" pitchFamily="82" charset="0"/>
              </a:rPr>
              <a:t>Blend </a:t>
            </a:r>
            <a:r>
              <a:rPr lang="en-GB" sz="6400" b="1" dirty="0">
                <a:effectLst/>
                <a:latin typeface="Algerian" pitchFamily="82" charset="0"/>
              </a:rPr>
              <a:t>with </a:t>
            </a:r>
            <a:r>
              <a:rPr lang="en-GB" sz="6400" b="1" dirty="0" smtClean="0">
                <a:effectLst/>
                <a:latin typeface="Algerian" pitchFamily="82" charset="0"/>
              </a:rPr>
              <a:t>            ours </a:t>
            </a:r>
            <a:r>
              <a:rPr lang="en-GB" sz="6400" b="1" dirty="0">
                <a:effectLst/>
                <a:latin typeface="Algerian" pitchFamily="82" charset="0"/>
              </a:rPr>
              <a:t>your voices</a:t>
            </a:r>
            <a:endParaRPr lang="en-US" sz="6400" b="1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GB" sz="6400" b="1" dirty="0" smtClean="0">
                <a:effectLst/>
                <a:latin typeface="Algerian" pitchFamily="82" charset="0"/>
              </a:rPr>
              <a:t>In </a:t>
            </a:r>
            <a:r>
              <a:rPr lang="en-GB" sz="6400" b="1" dirty="0">
                <a:effectLst/>
                <a:latin typeface="Algerian" pitchFamily="82" charset="0"/>
              </a:rPr>
              <a:t>the triumph song</a:t>
            </a:r>
            <a:r>
              <a:rPr lang="en-GB" sz="6400" b="1" dirty="0" smtClean="0">
                <a:effectLst/>
                <a:latin typeface="Algerian" pitchFamily="82" charset="0"/>
              </a:rPr>
              <a:t>:</a:t>
            </a:r>
            <a:endParaRPr lang="en-US" sz="64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0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300"/>
              </a:spcBef>
              <a:buNone/>
            </a:pPr>
            <a:r>
              <a:rPr lang="en-GB" sz="6400" b="1" dirty="0" smtClean="0">
                <a:effectLst/>
                <a:latin typeface="Algerian" pitchFamily="82" charset="0"/>
              </a:rPr>
              <a:t>“</a:t>
            </a:r>
            <a:r>
              <a:rPr lang="en-GB" sz="6400" b="1" dirty="0">
                <a:effectLst/>
                <a:latin typeface="Algerian" pitchFamily="82" charset="0"/>
              </a:rPr>
              <a:t>Glory, </a:t>
            </a:r>
            <a:r>
              <a:rPr lang="en-GB" sz="6400" b="1" dirty="0" smtClean="0">
                <a:effectLst/>
                <a:latin typeface="Algerian" pitchFamily="82" charset="0"/>
              </a:rPr>
              <a:t>praise       </a:t>
            </a:r>
            <a:r>
              <a:rPr lang="en-GB" sz="6400" b="1" dirty="0">
                <a:effectLst/>
                <a:latin typeface="Algerian" pitchFamily="82" charset="0"/>
              </a:rPr>
              <a:t>and honour,</a:t>
            </a:r>
            <a:endParaRPr lang="en-US" sz="6400" b="1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GB" sz="6400" b="1" dirty="0" smtClean="0">
                <a:effectLst/>
                <a:latin typeface="Algerian" pitchFamily="82" charset="0"/>
              </a:rPr>
              <a:t>Unto Christ             </a:t>
            </a:r>
            <a:r>
              <a:rPr lang="en-GB" sz="6400" b="1" dirty="0">
                <a:effectLst/>
                <a:latin typeface="Algerian" pitchFamily="82" charset="0"/>
              </a:rPr>
              <a:t>the King,” –</a:t>
            </a:r>
            <a:endParaRPr lang="en-US" sz="6400" b="1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GB" sz="6400" b="1" dirty="0" smtClean="0">
                <a:effectLst/>
                <a:latin typeface="Algerian" pitchFamily="82" charset="0"/>
              </a:rPr>
              <a:t>This</a:t>
            </a:r>
            <a:r>
              <a:rPr lang="en-GB" sz="6400" b="1" dirty="0">
                <a:effectLst/>
                <a:latin typeface="Algerian" pitchFamily="82" charset="0"/>
              </a:rPr>
              <a:t>, through countless ages</a:t>
            </a:r>
            <a:r>
              <a:rPr lang="en-GB" sz="6400" b="1" dirty="0" smtClean="0">
                <a:effectLst/>
                <a:latin typeface="Algerian" pitchFamily="82" charset="0"/>
              </a:rPr>
              <a:t>,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GB" sz="6400" b="1" dirty="0" smtClean="0">
                <a:effectLst/>
                <a:latin typeface="Algerian" pitchFamily="82" charset="0"/>
              </a:rPr>
              <a:t>Men and angels sing.</a:t>
            </a:r>
            <a:endParaRPr lang="en-US" sz="64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0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000" b="1" i="1" dirty="0">
                <a:effectLst/>
              </a:rPr>
              <a:t>Onward, Christian Soldiers!</a:t>
            </a:r>
            <a:endParaRPr lang="en-US" sz="7000" dirty="0">
              <a:effectLst/>
            </a:endParaRPr>
          </a:p>
          <a:p>
            <a:pPr marL="0" indent="0" algn="ctr">
              <a:buNone/>
            </a:pPr>
            <a:r>
              <a:rPr lang="en-GB" sz="7000" b="1" i="1" dirty="0" smtClean="0">
                <a:effectLst/>
              </a:rPr>
              <a:t>Marching </a:t>
            </a:r>
            <a:r>
              <a:rPr lang="en-GB" sz="7000" b="1" i="1" dirty="0">
                <a:effectLst/>
              </a:rPr>
              <a:t>as to war,</a:t>
            </a:r>
            <a:endParaRPr lang="en-US" sz="7000" dirty="0">
              <a:effectLst/>
            </a:endParaRPr>
          </a:p>
          <a:p>
            <a:pPr marL="0" indent="0" algn="ctr">
              <a:buNone/>
            </a:pPr>
            <a:r>
              <a:rPr lang="en-GB" sz="7000" b="1" i="1" dirty="0" smtClean="0">
                <a:effectLst/>
              </a:rPr>
              <a:t>Looking </a:t>
            </a:r>
            <a:r>
              <a:rPr lang="en-GB" sz="7000" b="1" i="1" dirty="0">
                <a:effectLst/>
              </a:rPr>
              <a:t>unto Jesus,</a:t>
            </a:r>
            <a:endParaRPr lang="en-US" sz="7000" dirty="0">
              <a:effectLst/>
            </a:endParaRPr>
          </a:p>
          <a:p>
            <a:pPr marL="0" indent="0" algn="ctr">
              <a:buNone/>
            </a:pPr>
            <a:r>
              <a:rPr lang="en-GB" sz="7000" b="1" i="1" dirty="0" smtClean="0">
                <a:effectLst/>
              </a:rPr>
              <a:t>Who </a:t>
            </a:r>
            <a:r>
              <a:rPr lang="en-GB" sz="7000" b="1" i="1" dirty="0">
                <a:effectLst/>
              </a:rPr>
              <a:t>is gone before.</a:t>
            </a:r>
            <a:endParaRPr lang="en-US" sz="7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638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800" b="1" dirty="0">
                <a:effectLst/>
                <a:latin typeface="Algerian" pitchFamily="82" charset="0"/>
              </a:rPr>
              <a:t>Onward, Christian Soldiers!</a:t>
            </a:r>
            <a:endParaRPr lang="en-US" sz="68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6800" b="1" dirty="0" smtClean="0">
                <a:effectLst/>
                <a:latin typeface="Algerian" pitchFamily="82" charset="0"/>
              </a:rPr>
              <a:t>Marching                 as </a:t>
            </a:r>
            <a:r>
              <a:rPr lang="en-GB" sz="6800" b="1" dirty="0">
                <a:effectLst/>
                <a:latin typeface="Algerian" pitchFamily="82" charset="0"/>
              </a:rPr>
              <a:t>to war;</a:t>
            </a:r>
            <a:endParaRPr lang="en-US" sz="68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6800" b="1" dirty="0" smtClean="0">
                <a:effectLst/>
                <a:latin typeface="Algerian" pitchFamily="82" charset="0"/>
              </a:rPr>
              <a:t>Looking </a:t>
            </a:r>
            <a:r>
              <a:rPr lang="en-GB" sz="6800" b="1" dirty="0">
                <a:effectLst/>
                <a:latin typeface="Algerian" pitchFamily="82" charset="0"/>
              </a:rPr>
              <a:t>unto Jesus,</a:t>
            </a:r>
            <a:endParaRPr lang="en-US" sz="68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6800" b="1" dirty="0" smtClean="0">
                <a:effectLst/>
                <a:latin typeface="Algerian" pitchFamily="82" charset="0"/>
              </a:rPr>
              <a:t>Who </a:t>
            </a:r>
            <a:r>
              <a:rPr lang="en-GB" sz="6800" b="1" dirty="0">
                <a:effectLst/>
                <a:latin typeface="Algerian" pitchFamily="82" charset="0"/>
              </a:rPr>
              <a:t>is gone before</a:t>
            </a:r>
            <a:r>
              <a:rPr lang="en-GB" sz="6800" b="1" dirty="0" smtClean="0">
                <a:effectLst/>
                <a:latin typeface="Algerian" pitchFamily="82" charset="0"/>
              </a:rPr>
              <a:t>;</a:t>
            </a:r>
            <a:endParaRPr lang="en-US" sz="68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52400"/>
            <a:ext cx="9144000" cy="70104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300"/>
              </a:spcBef>
              <a:buNone/>
            </a:pPr>
            <a:r>
              <a:rPr lang="en-GB" sz="6500" b="1" dirty="0" smtClean="0">
                <a:effectLst/>
                <a:latin typeface="Algerian" pitchFamily="82" charset="0"/>
              </a:rPr>
              <a:t>Christ</a:t>
            </a:r>
            <a:r>
              <a:rPr lang="en-GB" sz="6500" b="1" dirty="0">
                <a:effectLst/>
                <a:latin typeface="Algerian" pitchFamily="82" charset="0"/>
              </a:rPr>
              <a:t>, the royal Master,</a:t>
            </a:r>
            <a:endParaRPr lang="en-US" sz="6500" b="1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GB" sz="6500" b="1" dirty="0" smtClean="0">
                <a:effectLst/>
                <a:latin typeface="Algerian" pitchFamily="82" charset="0"/>
              </a:rPr>
              <a:t>Leads </a:t>
            </a:r>
            <a:r>
              <a:rPr lang="en-GB" sz="6500" b="1" dirty="0">
                <a:effectLst/>
                <a:latin typeface="Algerian" pitchFamily="82" charset="0"/>
              </a:rPr>
              <a:t>against </a:t>
            </a:r>
            <a:r>
              <a:rPr lang="en-GB" sz="6500" b="1" dirty="0" smtClean="0">
                <a:effectLst/>
                <a:latin typeface="Algerian" pitchFamily="82" charset="0"/>
              </a:rPr>
              <a:t>     the </a:t>
            </a:r>
            <a:r>
              <a:rPr lang="en-GB" sz="6500" b="1" dirty="0">
                <a:effectLst/>
                <a:latin typeface="Algerian" pitchFamily="82" charset="0"/>
              </a:rPr>
              <a:t>foe;</a:t>
            </a:r>
            <a:endParaRPr lang="en-US" sz="6500" b="1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GB" sz="6500" b="1" dirty="0" smtClean="0">
                <a:effectLst/>
                <a:latin typeface="Algerian" pitchFamily="82" charset="0"/>
              </a:rPr>
              <a:t>Forward                 into battle</a:t>
            </a:r>
            <a:r>
              <a:rPr lang="en-GB" sz="6500" b="1" dirty="0">
                <a:effectLst/>
                <a:latin typeface="Algerian" pitchFamily="82" charset="0"/>
              </a:rPr>
              <a:t>,</a:t>
            </a:r>
            <a:endParaRPr lang="en-US" sz="6500" b="1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GB" sz="6500" b="1" dirty="0" smtClean="0">
                <a:effectLst/>
                <a:latin typeface="Algerian" pitchFamily="82" charset="0"/>
              </a:rPr>
              <a:t>See </a:t>
            </a:r>
            <a:r>
              <a:rPr lang="en-GB" sz="6500" b="1" dirty="0">
                <a:effectLst/>
                <a:latin typeface="Algerian" pitchFamily="82" charset="0"/>
              </a:rPr>
              <a:t>his banners go.</a:t>
            </a:r>
            <a:endParaRPr lang="en-US" sz="65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000" b="1" i="1" dirty="0">
                <a:effectLst/>
              </a:rPr>
              <a:t>Onward, Christian Soldiers!</a:t>
            </a:r>
            <a:endParaRPr lang="en-US" sz="7000" dirty="0">
              <a:effectLst/>
            </a:endParaRPr>
          </a:p>
          <a:p>
            <a:pPr marL="0" indent="0" algn="ctr">
              <a:buNone/>
            </a:pPr>
            <a:r>
              <a:rPr lang="en-GB" sz="7000" b="1" i="1" dirty="0" smtClean="0">
                <a:effectLst/>
              </a:rPr>
              <a:t>Marching </a:t>
            </a:r>
            <a:r>
              <a:rPr lang="en-GB" sz="7000" b="1" i="1" dirty="0">
                <a:effectLst/>
              </a:rPr>
              <a:t>as to war,</a:t>
            </a:r>
            <a:endParaRPr lang="en-US" sz="7000" dirty="0">
              <a:effectLst/>
            </a:endParaRPr>
          </a:p>
          <a:p>
            <a:pPr marL="0" indent="0" algn="ctr">
              <a:buNone/>
            </a:pPr>
            <a:r>
              <a:rPr lang="en-GB" sz="7000" b="1" i="1" dirty="0" smtClean="0">
                <a:effectLst/>
              </a:rPr>
              <a:t>Looking </a:t>
            </a:r>
            <a:r>
              <a:rPr lang="en-GB" sz="7000" b="1" i="1" dirty="0">
                <a:effectLst/>
              </a:rPr>
              <a:t>unto Jesus,</a:t>
            </a:r>
            <a:endParaRPr lang="en-US" sz="7000" dirty="0">
              <a:effectLst/>
            </a:endParaRPr>
          </a:p>
          <a:p>
            <a:pPr marL="0" indent="0" algn="ctr">
              <a:buNone/>
            </a:pPr>
            <a:r>
              <a:rPr lang="en-GB" sz="7000" b="1" i="1" dirty="0" smtClean="0">
                <a:effectLst/>
              </a:rPr>
              <a:t>Who </a:t>
            </a:r>
            <a:r>
              <a:rPr lang="en-GB" sz="7000" b="1" i="1" dirty="0">
                <a:effectLst/>
              </a:rPr>
              <a:t>is gone before.</a:t>
            </a:r>
            <a:endParaRPr lang="en-US" sz="7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93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6500" b="1" dirty="0">
                <a:effectLst/>
                <a:latin typeface="Algerian" pitchFamily="82" charset="0"/>
              </a:rPr>
              <a:t>At the </a:t>
            </a:r>
            <a:r>
              <a:rPr lang="en-GB" sz="6500" b="1" dirty="0" smtClean="0">
                <a:effectLst/>
                <a:latin typeface="Algerian" pitchFamily="82" charset="0"/>
              </a:rPr>
              <a:t>name              </a:t>
            </a:r>
            <a:r>
              <a:rPr lang="en-GB" sz="6500" b="1" dirty="0">
                <a:effectLst/>
                <a:latin typeface="Algerian" pitchFamily="82" charset="0"/>
              </a:rPr>
              <a:t>of Jesus</a:t>
            </a:r>
            <a:endParaRPr lang="en-US" sz="6500" b="1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6500" b="1" dirty="0" smtClean="0">
                <a:effectLst/>
                <a:latin typeface="Algerian" pitchFamily="82" charset="0"/>
              </a:rPr>
              <a:t>Satan’s host        </a:t>
            </a:r>
            <a:r>
              <a:rPr lang="en-GB" sz="6500" b="1" dirty="0">
                <a:effectLst/>
                <a:latin typeface="Algerian" pitchFamily="82" charset="0"/>
              </a:rPr>
              <a:t>doth flee;</a:t>
            </a:r>
            <a:endParaRPr lang="en-US" sz="6500" b="1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6500" b="1" dirty="0" smtClean="0">
                <a:effectLst/>
                <a:latin typeface="Algerian" pitchFamily="82" charset="0"/>
              </a:rPr>
              <a:t>On </a:t>
            </a:r>
            <a:r>
              <a:rPr lang="en-GB" sz="6500" b="1" dirty="0">
                <a:effectLst/>
                <a:latin typeface="Algerian" pitchFamily="82" charset="0"/>
              </a:rPr>
              <a:t>then, Christian soldiers</a:t>
            </a:r>
            <a:endParaRPr lang="en-US" sz="6500" b="1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6500" b="1" dirty="0" smtClean="0">
                <a:effectLst/>
                <a:latin typeface="Algerian" pitchFamily="82" charset="0"/>
              </a:rPr>
              <a:t>On </a:t>
            </a:r>
            <a:r>
              <a:rPr lang="en-GB" sz="6500" b="1" dirty="0">
                <a:effectLst/>
                <a:latin typeface="Algerian" pitchFamily="82" charset="0"/>
              </a:rPr>
              <a:t>to victory</a:t>
            </a:r>
            <a:r>
              <a:rPr lang="en-GB" sz="6500" b="1" dirty="0" smtClean="0">
                <a:effectLst/>
                <a:latin typeface="Algerian" pitchFamily="82" charset="0"/>
              </a:rPr>
              <a:t>!</a:t>
            </a:r>
            <a:endParaRPr lang="en-US" sz="65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9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6000" b="1" dirty="0" smtClean="0">
                <a:effectLst/>
                <a:latin typeface="Algerian" pitchFamily="82" charset="0"/>
              </a:rPr>
              <a:t>Hell’s </a:t>
            </a:r>
            <a:r>
              <a:rPr lang="en-GB" sz="6000" b="1" dirty="0">
                <a:effectLst/>
                <a:latin typeface="Algerian" pitchFamily="82" charset="0"/>
              </a:rPr>
              <a:t>foundations quiver</a:t>
            </a:r>
            <a:endParaRPr lang="en-US" sz="6000" b="1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800" b="1" dirty="0" smtClean="0">
                <a:effectLst/>
                <a:latin typeface="Algerian" pitchFamily="82" charset="0"/>
              </a:rPr>
              <a:t>At </a:t>
            </a:r>
            <a:r>
              <a:rPr lang="en-GB" sz="5800" b="1" dirty="0">
                <a:effectLst/>
                <a:latin typeface="Algerian" pitchFamily="82" charset="0"/>
              </a:rPr>
              <a:t>the shout of praise:</a:t>
            </a:r>
            <a:endParaRPr lang="en-US" sz="5800" b="1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6200" b="1" dirty="0" smtClean="0">
                <a:effectLst/>
                <a:latin typeface="Algerian" pitchFamily="82" charset="0"/>
              </a:rPr>
              <a:t>Brothers</a:t>
            </a:r>
            <a:r>
              <a:rPr lang="en-GB" sz="6200" b="1" dirty="0">
                <a:effectLst/>
                <a:latin typeface="Algerian" pitchFamily="82" charset="0"/>
              </a:rPr>
              <a:t>, lift your voices,</a:t>
            </a:r>
            <a:endParaRPr lang="en-US" sz="6200" b="1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6200" b="1" dirty="0" smtClean="0">
                <a:effectLst/>
                <a:latin typeface="Algerian" pitchFamily="82" charset="0"/>
              </a:rPr>
              <a:t>Loud </a:t>
            </a:r>
            <a:r>
              <a:rPr lang="en-GB" sz="6200" b="1" dirty="0">
                <a:effectLst/>
                <a:latin typeface="Algerian" pitchFamily="82" charset="0"/>
              </a:rPr>
              <a:t>your anthems raise.</a:t>
            </a:r>
            <a:endParaRPr lang="en-US" sz="6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9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000" b="1" i="1" dirty="0">
                <a:effectLst/>
              </a:rPr>
              <a:t>Onward, Christian Soldiers!</a:t>
            </a:r>
            <a:endParaRPr lang="en-US" sz="7000" dirty="0">
              <a:effectLst/>
            </a:endParaRPr>
          </a:p>
          <a:p>
            <a:pPr marL="0" indent="0" algn="ctr">
              <a:buNone/>
            </a:pPr>
            <a:r>
              <a:rPr lang="en-GB" sz="7000" b="1" i="1" dirty="0" smtClean="0">
                <a:effectLst/>
              </a:rPr>
              <a:t>Marching </a:t>
            </a:r>
            <a:r>
              <a:rPr lang="en-GB" sz="7000" b="1" i="1" dirty="0">
                <a:effectLst/>
              </a:rPr>
              <a:t>as to war,</a:t>
            </a:r>
            <a:endParaRPr lang="en-US" sz="7000" dirty="0">
              <a:effectLst/>
            </a:endParaRPr>
          </a:p>
          <a:p>
            <a:pPr marL="0" indent="0" algn="ctr">
              <a:buNone/>
            </a:pPr>
            <a:r>
              <a:rPr lang="en-GB" sz="7000" b="1" i="1" dirty="0" smtClean="0">
                <a:effectLst/>
              </a:rPr>
              <a:t>Looking </a:t>
            </a:r>
            <a:r>
              <a:rPr lang="en-GB" sz="7000" b="1" i="1" dirty="0">
                <a:effectLst/>
              </a:rPr>
              <a:t>unto Jesus,</a:t>
            </a:r>
            <a:endParaRPr lang="en-US" sz="7000" dirty="0">
              <a:effectLst/>
            </a:endParaRPr>
          </a:p>
          <a:p>
            <a:pPr marL="0" indent="0" algn="ctr">
              <a:buNone/>
            </a:pPr>
            <a:r>
              <a:rPr lang="en-GB" sz="7000" b="1" i="1" dirty="0" smtClean="0">
                <a:effectLst/>
              </a:rPr>
              <a:t>Who </a:t>
            </a:r>
            <a:r>
              <a:rPr lang="en-GB" sz="7000" b="1" i="1" dirty="0">
                <a:effectLst/>
              </a:rPr>
              <a:t>is gone before.</a:t>
            </a:r>
            <a:endParaRPr lang="en-US" sz="7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95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300"/>
              </a:spcBef>
              <a:buNone/>
            </a:pPr>
            <a:r>
              <a:rPr lang="en-GB" sz="6400" b="1" dirty="0">
                <a:effectLst/>
                <a:latin typeface="Algerian" pitchFamily="82" charset="0"/>
              </a:rPr>
              <a:t>Like a </a:t>
            </a:r>
            <a:r>
              <a:rPr lang="en-GB" sz="6400" b="1" dirty="0" smtClean="0">
                <a:effectLst/>
                <a:latin typeface="Algerian" pitchFamily="82" charset="0"/>
              </a:rPr>
              <a:t>mighty </a:t>
            </a:r>
            <a:r>
              <a:rPr lang="en-GB" sz="6400" b="1" dirty="0">
                <a:effectLst/>
                <a:latin typeface="Algerian" pitchFamily="82" charset="0"/>
              </a:rPr>
              <a:t>army</a:t>
            </a:r>
            <a:endParaRPr lang="en-US" sz="6400" b="1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GB" sz="6400" b="1" dirty="0" smtClean="0">
                <a:effectLst/>
                <a:latin typeface="Algerian" pitchFamily="82" charset="0"/>
              </a:rPr>
              <a:t>Moves </a:t>
            </a:r>
            <a:r>
              <a:rPr lang="en-GB" sz="6400" b="1" dirty="0">
                <a:effectLst/>
                <a:latin typeface="Algerian" pitchFamily="82" charset="0"/>
              </a:rPr>
              <a:t>the </a:t>
            </a:r>
            <a:r>
              <a:rPr lang="en-GB" sz="6400" b="1" dirty="0" smtClean="0">
                <a:effectLst/>
                <a:latin typeface="Algerian" pitchFamily="82" charset="0"/>
              </a:rPr>
              <a:t>church   </a:t>
            </a:r>
            <a:r>
              <a:rPr lang="en-GB" sz="6400" b="1" dirty="0">
                <a:effectLst/>
                <a:latin typeface="Algerian" pitchFamily="82" charset="0"/>
              </a:rPr>
              <a:t>of God:</a:t>
            </a:r>
            <a:endParaRPr lang="en-US" sz="6400" b="1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GB" sz="6400" b="1" dirty="0" smtClean="0">
                <a:effectLst/>
                <a:latin typeface="Algerian" pitchFamily="82" charset="0"/>
              </a:rPr>
              <a:t>Brothers</a:t>
            </a:r>
            <a:r>
              <a:rPr lang="en-GB" sz="6400" b="1" dirty="0">
                <a:effectLst/>
                <a:latin typeface="Algerian" pitchFamily="82" charset="0"/>
              </a:rPr>
              <a:t>, we are treading</a:t>
            </a:r>
            <a:endParaRPr lang="en-US" sz="6400" b="1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GB" sz="6400" b="1" dirty="0" smtClean="0">
                <a:effectLst/>
                <a:latin typeface="Algerian" pitchFamily="82" charset="0"/>
              </a:rPr>
              <a:t>Where </a:t>
            </a:r>
            <a:r>
              <a:rPr lang="en-GB" sz="6400" b="1" dirty="0">
                <a:effectLst/>
                <a:latin typeface="Algerian" pitchFamily="82" charset="0"/>
              </a:rPr>
              <a:t>the saints have </a:t>
            </a:r>
            <a:r>
              <a:rPr lang="en-GB" sz="6400" b="1" dirty="0" smtClean="0">
                <a:effectLst/>
                <a:latin typeface="Algerian" pitchFamily="82" charset="0"/>
              </a:rPr>
              <a:t>trod</a:t>
            </a:r>
            <a:endParaRPr lang="en-US" sz="64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3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208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7000" b="1" dirty="0" smtClean="0">
                <a:effectLst/>
                <a:latin typeface="Algerian" pitchFamily="82" charset="0"/>
              </a:rPr>
              <a:t>We </a:t>
            </a:r>
            <a:r>
              <a:rPr lang="en-GB" sz="7000" b="1" dirty="0">
                <a:effectLst/>
                <a:latin typeface="Algerian" pitchFamily="82" charset="0"/>
              </a:rPr>
              <a:t>are not divided,</a:t>
            </a:r>
            <a:endParaRPr lang="en-US" sz="70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000" b="1" dirty="0" smtClean="0">
                <a:effectLst/>
                <a:latin typeface="Algerian" pitchFamily="82" charset="0"/>
              </a:rPr>
              <a:t>All </a:t>
            </a:r>
            <a:r>
              <a:rPr lang="en-GB" sz="7000" b="1" dirty="0">
                <a:effectLst/>
                <a:latin typeface="Algerian" pitchFamily="82" charset="0"/>
              </a:rPr>
              <a:t>one body we –</a:t>
            </a:r>
            <a:endParaRPr lang="en-US" sz="70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000" b="1" dirty="0" smtClean="0">
                <a:effectLst/>
                <a:latin typeface="Algerian" pitchFamily="82" charset="0"/>
              </a:rPr>
              <a:t>One </a:t>
            </a:r>
            <a:r>
              <a:rPr lang="en-GB" sz="7000" b="1" dirty="0">
                <a:effectLst/>
                <a:latin typeface="Algerian" pitchFamily="82" charset="0"/>
              </a:rPr>
              <a:t>in hope and doctrine,</a:t>
            </a:r>
            <a:endParaRPr lang="en-US" sz="70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000" b="1" dirty="0" smtClean="0">
                <a:effectLst/>
                <a:latin typeface="Algerian" pitchFamily="82" charset="0"/>
              </a:rPr>
              <a:t>One </a:t>
            </a:r>
            <a:r>
              <a:rPr lang="en-GB" sz="7000" b="1" dirty="0">
                <a:effectLst/>
                <a:latin typeface="Algerian" pitchFamily="82" charset="0"/>
              </a:rPr>
              <a:t>in charity.</a:t>
            </a:r>
            <a:endParaRPr lang="en-US" sz="70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3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1552</TotalTime>
  <Words>325</Words>
  <Application>Microsoft Office PowerPoint</Application>
  <PresentationFormat>On-screen Show (4:3)</PresentationFormat>
  <Paragraphs>78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cross</vt:lpstr>
      <vt:lpstr>Gospel Hymns and Songs 41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86</cp:revision>
  <dcterms:created xsi:type="dcterms:W3CDTF">2012-08-25T10:40:27Z</dcterms:created>
  <dcterms:modified xsi:type="dcterms:W3CDTF">2018-10-28T08:18:29Z</dcterms:modified>
</cp:coreProperties>
</file>