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7" r:id="rId3"/>
    <p:sldId id="298" r:id="rId4"/>
    <p:sldId id="299" r:id="rId5"/>
    <p:sldId id="300" r:id="rId6"/>
    <p:sldId id="301" r:id="rId7"/>
    <p:sldId id="30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8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42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500042"/>
            <a:ext cx="9715536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96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9600" b="1" dirty="0" smtClean="0">
                <a:latin typeface="Algerian" pitchFamily="82" charset="0"/>
              </a:rPr>
              <a:t>Close to thee</a:t>
            </a:r>
            <a:endParaRPr lang="en-GB" sz="96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9600" dirty="0" smtClean="0">
                <a:latin typeface="Algerian" pitchFamily="82" charset="0"/>
              </a:rPr>
              <a:t> </a:t>
            </a:r>
            <a:endParaRPr lang="en-US" sz="96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0"/>
            <a:ext cx="9858444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5400" dirty="0" smtClean="0"/>
          </a:p>
          <a:p>
            <a:pPr algn="ctr">
              <a:buNone/>
            </a:pPr>
            <a:r>
              <a:rPr lang="en-GB" sz="5400" dirty="0" smtClean="0"/>
              <a:t>Thou, my everlasting portion,</a:t>
            </a:r>
          </a:p>
          <a:p>
            <a:pPr algn="ctr">
              <a:buNone/>
            </a:pPr>
            <a:r>
              <a:rPr lang="en-GB" sz="5400" dirty="0" smtClean="0"/>
              <a:t>More than friend or life to me;</a:t>
            </a:r>
          </a:p>
          <a:p>
            <a:pPr algn="ctr">
              <a:buNone/>
            </a:pPr>
            <a:r>
              <a:rPr lang="en-GB" sz="5400" dirty="0" smtClean="0"/>
              <a:t>All along my pilgrim journey, </a:t>
            </a:r>
          </a:p>
          <a:p>
            <a:pPr algn="ctr">
              <a:buNone/>
            </a:pPr>
            <a:r>
              <a:rPr lang="en-GB" sz="5300" dirty="0" smtClean="0"/>
              <a:t>Saviour, let me walk with Thee.</a:t>
            </a:r>
            <a:endParaRPr lang="en-GB" sz="53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0"/>
            <a:ext cx="9858444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5400" b="1" i="1" dirty="0" smtClean="0"/>
          </a:p>
          <a:p>
            <a:pPr algn="ctr">
              <a:buNone/>
            </a:pPr>
            <a:r>
              <a:rPr lang="en-GB" sz="5400" b="1" i="1" dirty="0" smtClean="0"/>
              <a:t>Close to Thee, (4 times)</a:t>
            </a:r>
            <a:endParaRPr lang="en-GB" sz="5400" dirty="0" smtClean="0"/>
          </a:p>
          <a:p>
            <a:pPr algn="ctr">
              <a:buNone/>
            </a:pPr>
            <a:r>
              <a:rPr lang="en-GB" sz="5400" b="1" i="1" dirty="0" smtClean="0"/>
              <a:t>Gladly will I toil and suffer,</a:t>
            </a:r>
            <a:endParaRPr lang="en-GB" sz="5400" dirty="0" smtClean="0"/>
          </a:p>
          <a:p>
            <a:pPr algn="ctr">
              <a:buNone/>
            </a:pPr>
            <a:r>
              <a:rPr lang="en-GB" sz="5400" b="1" i="1" dirty="0" smtClean="0"/>
              <a:t>Only let me walk with Thee</a:t>
            </a:r>
            <a:r>
              <a:rPr lang="en-GB" sz="5400" i="1" dirty="0" smtClean="0"/>
              <a:t>.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0"/>
            <a:ext cx="9858444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Not for ease or worldly pleasure,</a:t>
            </a:r>
          </a:p>
          <a:p>
            <a:pPr algn="ctr">
              <a:buNone/>
            </a:pPr>
            <a:r>
              <a:rPr lang="en-GB" sz="6000" dirty="0" smtClean="0"/>
              <a:t>Nor for fame my prayer </a:t>
            </a:r>
          </a:p>
          <a:p>
            <a:pPr algn="ctr">
              <a:buNone/>
            </a:pPr>
            <a:r>
              <a:rPr lang="en-GB" sz="6000" dirty="0" smtClean="0"/>
              <a:t>shall be;</a:t>
            </a:r>
          </a:p>
          <a:p>
            <a:pPr algn="ctr">
              <a:buNone/>
            </a:pPr>
            <a:r>
              <a:rPr lang="en-GB" sz="6000" dirty="0" smtClean="0"/>
              <a:t>Gladly will I toil and suffer,</a:t>
            </a:r>
          </a:p>
          <a:p>
            <a:pPr algn="ctr">
              <a:buNone/>
            </a:pPr>
            <a:r>
              <a:rPr lang="en-GB" sz="6000" dirty="0" smtClean="0"/>
              <a:t>Only let me walk with Thee.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0"/>
            <a:ext cx="9858444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5400" b="1" i="1" dirty="0" smtClean="0"/>
          </a:p>
          <a:p>
            <a:pPr algn="ctr">
              <a:buNone/>
            </a:pPr>
            <a:r>
              <a:rPr lang="en-GB" sz="5400" b="1" i="1" dirty="0" smtClean="0"/>
              <a:t>Close to Thee, (4 times)</a:t>
            </a:r>
            <a:endParaRPr lang="en-GB" sz="5400" dirty="0" smtClean="0"/>
          </a:p>
          <a:p>
            <a:pPr algn="ctr">
              <a:buNone/>
            </a:pPr>
            <a:r>
              <a:rPr lang="en-GB" sz="5400" b="1" i="1" dirty="0" smtClean="0"/>
              <a:t>Gladly will I toil and suffer,</a:t>
            </a:r>
            <a:endParaRPr lang="en-GB" sz="5400" dirty="0" smtClean="0"/>
          </a:p>
          <a:p>
            <a:pPr algn="ctr">
              <a:buNone/>
            </a:pPr>
            <a:r>
              <a:rPr lang="en-GB" sz="5400" b="1" i="1" dirty="0" smtClean="0"/>
              <a:t>Only let me walk with Thee.</a:t>
            </a:r>
            <a:endParaRPr lang="en-GB" sz="5400" dirty="0" smtClean="0"/>
          </a:p>
          <a:p>
            <a:pPr algn="ctr">
              <a:buNone/>
            </a:pP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459432"/>
            <a:ext cx="9858444" cy="6858000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GB" sz="5400" dirty="0" smtClean="0"/>
              <a:t>Lead me through the vale of shadows</a:t>
            </a:r>
          </a:p>
          <a:p>
            <a:pPr algn="ctr">
              <a:buNone/>
            </a:pPr>
            <a:r>
              <a:rPr lang="en-GB" sz="5400" dirty="0" smtClean="0"/>
              <a:t>Bear me o’er life’s fitful sea;</a:t>
            </a:r>
          </a:p>
          <a:p>
            <a:pPr algn="ctr">
              <a:buNone/>
            </a:pPr>
            <a:r>
              <a:rPr lang="en-GB" sz="5400" dirty="0" smtClean="0"/>
              <a:t>Then the gate of  life eternal</a:t>
            </a:r>
          </a:p>
          <a:p>
            <a:pPr algn="ctr">
              <a:buNone/>
            </a:pPr>
            <a:r>
              <a:rPr lang="en-GB" sz="5400" dirty="0" smtClean="0"/>
              <a:t>May I enter, Lord, with Thee.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0"/>
            <a:ext cx="9858444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5400" b="1" i="1" smtClean="0"/>
          </a:p>
          <a:p>
            <a:pPr algn="ctr">
              <a:buNone/>
            </a:pPr>
            <a:r>
              <a:rPr lang="en-GB" sz="5400" b="1" i="1" smtClean="0"/>
              <a:t>Close </a:t>
            </a:r>
            <a:r>
              <a:rPr lang="en-GB" sz="5400" b="1" i="1" dirty="0" smtClean="0"/>
              <a:t>to thee, (4 times)</a:t>
            </a:r>
            <a:endParaRPr lang="en-GB" sz="5400" dirty="0" smtClean="0"/>
          </a:p>
          <a:p>
            <a:pPr algn="ctr">
              <a:buNone/>
            </a:pPr>
            <a:r>
              <a:rPr lang="en-GB" sz="5400" b="1" i="1" dirty="0" smtClean="0"/>
              <a:t>Then the gate of life eternal </a:t>
            </a:r>
          </a:p>
          <a:p>
            <a:pPr algn="ctr">
              <a:buNone/>
            </a:pPr>
            <a:r>
              <a:rPr lang="en-GB" sz="5400" b="1" i="1" dirty="0" smtClean="0"/>
              <a:t>May I enter, Lord, with Thee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931</TotalTime>
  <Words>161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Hymns and Songs 42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142</cp:revision>
  <dcterms:created xsi:type="dcterms:W3CDTF">2012-08-25T10:40:27Z</dcterms:created>
  <dcterms:modified xsi:type="dcterms:W3CDTF">2018-09-16T09:13:18Z</dcterms:modified>
</cp:coreProperties>
</file>