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9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-243408"/>
            <a:ext cx="8382000" cy="15541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Comic Sans MS" pitchFamily="66" charset="0"/>
              </a:rPr>
              <a:t>  Gospel  Hymns  and  Songs   </a:t>
            </a:r>
            <a:r>
              <a:rPr lang="en-US" sz="6600" b="1" dirty="0" smtClean="0">
                <a:latin typeface="Comic Sans MS" pitchFamily="66" charset="0"/>
              </a:rPr>
              <a:t>43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298"/>
            <a:ext cx="9144032" cy="31432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1000" dirty="0" smtClean="0">
                <a:latin typeface="Algerian" pitchFamily="82" charset="0"/>
              </a:rPr>
              <a:t>  </a:t>
            </a:r>
            <a:r>
              <a:rPr lang="en-GB" sz="11000" b="1" dirty="0" smtClean="0">
                <a:latin typeface="Algerian" pitchFamily="82" charset="0"/>
              </a:rPr>
              <a:t>trust and obey</a:t>
            </a:r>
            <a:endParaRPr lang="en-US" sz="110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57222" y="-24"/>
            <a:ext cx="10001320" cy="6858048"/>
          </a:xfrm>
        </p:spPr>
        <p:txBody>
          <a:bodyPr>
            <a:noAutofit/>
          </a:bodyPr>
          <a:lstStyle/>
          <a:p>
            <a:pPr lvl="0" algn="ctr">
              <a:buNone/>
            </a:pPr>
            <a:r>
              <a:rPr lang="en-GB" sz="4800" dirty="0" smtClean="0"/>
              <a:t>Then in fellowship sweet</a:t>
            </a:r>
          </a:p>
          <a:p>
            <a:pPr algn="ctr">
              <a:buNone/>
            </a:pPr>
            <a:r>
              <a:rPr lang="en-GB" sz="4800" dirty="0" smtClean="0"/>
              <a:t>We will sit at His feet,</a:t>
            </a:r>
          </a:p>
          <a:p>
            <a:pPr algn="ctr">
              <a:buNone/>
            </a:pPr>
            <a:r>
              <a:rPr lang="en-GB" sz="4600" dirty="0" smtClean="0"/>
              <a:t>Or we’ll walk by His side in the way;</a:t>
            </a:r>
          </a:p>
          <a:p>
            <a:pPr algn="ctr">
              <a:buNone/>
            </a:pPr>
            <a:r>
              <a:rPr lang="en-GB" sz="4800" dirty="0" smtClean="0"/>
              <a:t>What He says we will do,</a:t>
            </a:r>
          </a:p>
          <a:p>
            <a:pPr algn="ctr">
              <a:buNone/>
            </a:pPr>
            <a:r>
              <a:rPr lang="en-GB" sz="4800" dirty="0" smtClean="0"/>
              <a:t>Where He sends we will go</a:t>
            </a:r>
          </a:p>
          <a:p>
            <a:pPr algn="ctr">
              <a:buNone/>
            </a:pPr>
            <a:r>
              <a:rPr lang="en-GB" sz="4800" dirty="0" smtClean="0"/>
              <a:t>Never fear, only trust and obey.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57222" y="-24"/>
            <a:ext cx="1000132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800" b="1" i="1" dirty="0" smtClean="0"/>
              <a:t>Trust and obey!</a:t>
            </a:r>
            <a:endParaRPr lang="en-GB" sz="5800" dirty="0" smtClean="0"/>
          </a:p>
          <a:p>
            <a:pPr algn="ctr">
              <a:buNone/>
            </a:pPr>
            <a:r>
              <a:rPr lang="en-GB" sz="5800" b="1" i="1" dirty="0" smtClean="0"/>
              <a:t>For there’s no other way</a:t>
            </a:r>
            <a:endParaRPr lang="en-GB" sz="5800" dirty="0" smtClean="0"/>
          </a:p>
          <a:p>
            <a:pPr algn="ctr">
              <a:buNone/>
            </a:pPr>
            <a:r>
              <a:rPr lang="en-GB" sz="5800" b="1" i="1" dirty="0" smtClean="0"/>
              <a:t>To be happy in Jesus,</a:t>
            </a:r>
            <a:endParaRPr lang="en-GB" sz="5800" dirty="0" smtClean="0"/>
          </a:p>
          <a:p>
            <a:pPr algn="ctr">
              <a:buNone/>
            </a:pPr>
            <a:r>
              <a:rPr lang="en-GB" sz="5800" b="1" i="1" dirty="0" smtClean="0"/>
              <a:t>But to trust and obey.</a:t>
            </a:r>
            <a:endParaRPr lang="en-GB" sz="58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57222" y="-24"/>
            <a:ext cx="1000132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800" dirty="0" smtClean="0"/>
              <a:t>When we walk with the Lord,</a:t>
            </a:r>
          </a:p>
          <a:p>
            <a:pPr algn="ctr">
              <a:buNone/>
            </a:pPr>
            <a:r>
              <a:rPr lang="en-GB" sz="4800" dirty="0" smtClean="0"/>
              <a:t>In the light of His word,</a:t>
            </a:r>
          </a:p>
          <a:p>
            <a:pPr algn="ctr">
              <a:buNone/>
            </a:pPr>
            <a:r>
              <a:rPr lang="en-GB" sz="4600" dirty="0" smtClean="0"/>
              <a:t>What a glory He sheds on our way!</a:t>
            </a:r>
          </a:p>
          <a:p>
            <a:pPr algn="ctr">
              <a:buNone/>
            </a:pPr>
            <a:r>
              <a:rPr lang="en-GB" sz="4800" dirty="0" smtClean="0"/>
              <a:t>While we do His good will,</a:t>
            </a:r>
          </a:p>
          <a:p>
            <a:pPr algn="ctr">
              <a:buNone/>
            </a:pPr>
            <a:r>
              <a:rPr lang="en-GB" sz="4800" dirty="0" smtClean="0"/>
              <a:t>He abides with us still,</a:t>
            </a:r>
          </a:p>
          <a:p>
            <a:pPr algn="ctr">
              <a:buNone/>
            </a:pPr>
            <a:r>
              <a:rPr lang="en-GB" sz="4600" dirty="0" smtClean="0"/>
              <a:t>And with all who will trust and obey.</a:t>
            </a:r>
            <a:endParaRPr lang="en-GB" sz="46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57222" y="-24"/>
            <a:ext cx="1000132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800" b="1" i="1" dirty="0" smtClean="0"/>
              <a:t>Trust and obey!</a:t>
            </a:r>
            <a:endParaRPr lang="en-GB" sz="5800" dirty="0" smtClean="0"/>
          </a:p>
          <a:p>
            <a:pPr algn="ctr">
              <a:buNone/>
            </a:pPr>
            <a:r>
              <a:rPr lang="en-GB" sz="5800" b="1" i="1" dirty="0" smtClean="0"/>
              <a:t>For there’s no other way</a:t>
            </a:r>
            <a:endParaRPr lang="en-GB" sz="5800" dirty="0" smtClean="0"/>
          </a:p>
          <a:p>
            <a:pPr algn="ctr">
              <a:buNone/>
            </a:pPr>
            <a:r>
              <a:rPr lang="en-GB" sz="5800" b="1" i="1" dirty="0" smtClean="0"/>
              <a:t>To be happy in Jesus,</a:t>
            </a:r>
            <a:endParaRPr lang="en-GB" sz="5800" dirty="0" smtClean="0"/>
          </a:p>
          <a:p>
            <a:pPr algn="ctr">
              <a:buNone/>
            </a:pPr>
            <a:r>
              <a:rPr lang="en-GB" sz="5800" b="1" i="1" dirty="0" smtClean="0"/>
              <a:t>But to trust and obey.</a:t>
            </a:r>
            <a:endParaRPr lang="en-GB" sz="58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57222" y="-24"/>
            <a:ext cx="10001320" cy="6858048"/>
          </a:xfrm>
        </p:spPr>
        <p:txBody>
          <a:bodyPr>
            <a:noAutofit/>
          </a:bodyPr>
          <a:lstStyle/>
          <a:p>
            <a:pPr lvl="0" algn="ctr">
              <a:buNone/>
            </a:pPr>
            <a:r>
              <a:rPr lang="en-GB" sz="4800" dirty="0" smtClean="0"/>
              <a:t>Not a shadow can rise,</a:t>
            </a:r>
          </a:p>
          <a:p>
            <a:pPr algn="ctr">
              <a:buNone/>
            </a:pPr>
            <a:r>
              <a:rPr lang="en-GB" sz="4800" dirty="0" smtClean="0"/>
              <a:t>Not a cloud in the skies,</a:t>
            </a:r>
          </a:p>
          <a:p>
            <a:pPr algn="ctr">
              <a:buNone/>
            </a:pPr>
            <a:r>
              <a:rPr lang="en-GB" sz="4600" dirty="0" smtClean="0"/>
              <a:t>But His smile quickly drives it away;</a:t>
            </a:r>
          </a:p>
          <a:p>
            <a:pPr algn="ctr">
              <a:buNone/>
            </a:pPr>
            <a:r>
              <a:rPr lang="en-GB" sz="4800" dirty="0" smtClean="0"/>
              <a:t>Not a doubt nor a fear,</a:t>
            </a:r>
          </a:p>
          <a:p>
            <a:pPr algn="ctr">
              <a:buNone/>
            </a:pPr>
            <a:r>
              <a:rPr lang="en-GB" sz="4800" dirty="0" smtClean="0"/>
              <a:t>Not a sigh nor a tear,</a:t>
            </a:r>
          </a:p>
          <a:p>
            <a:pPr algn="ctr">
              <a:buNone/>
            </a:pPr>
            <a:r>
              <a:rPr lang="en-GB" sz="4650" dirty="0" smtClean="0"/>
              <a:t>Can abide while we trust and obey.</a:t>
            </a:r>
            <a:endParaRPr lang="en-GB" sz="465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57222" y="-24"/>
            <a:ext cx="1000132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800" b="1" i="1" dirty="0" smtClean="0"/>
              <a:t>Trust and obey!</a:t>
            </a:r>
            <a:endParaRPr lang="en-GB" sz="5800" dirty="0" smtClean="0"/>
          </a:p>
          <a:p>
            <a:pPr algn="ctr">
              <a:buNone/>
            </a:pPr>
            <a:r>
              <a:rPr lang="en-GB" sz="5800" b="1" i="1" dirty="0" smtClean="0"/>
              <a:t>For there’s no other way</a:t>
            </a:r>
            <a:endParaRPr lang="en-GB" sz="5800" dirty="0" smtClean="0"/>
          </a:p>
          <a:p>
            <a:pPr algn="ctr">
              <a:buNone/>
            </a:pPr>
            <a:r>
              <a:rPr lang="en-GB" sz="5800" b="1" i="1" dirty="0" smtClean="0"/>
              <a:t>To be happy in Jesus,</a:t>
            </a:r>
            <a:endParaRPr lang="en-GB" sz="5800" dirty="0" smtClean="0"/>
          </a:p>
          <a:p>
            <a:pPr algn="ctr">
              <a:buNone/>
            </a:pPr>
            <a:r>
              <a:rPr lang="en-GB" sz="5800" b="1" i="1" dirty="0" smtClean="0"/>
              <a:t>But to trust and obey.</a:t>
            </a:r>
            <a:endParaRPr lang="en-GB" sz="58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57222" y="-24"/>
            <a:ext cx="1000132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800" dirty="0" smtClean="0"/>
              <a:t>Not a burden we bear,</a:t>
            </a:r>
          </a:p>
          <a:p>
            <a:pPr algn="ctr">
              <a:buNone/>
            </a:pPr>
            <a:r>
              <a:rPr lang="en-GB" sz="4800" dirty="0" smtClean="0"/>
              <a:t>Not a sorrow we share, </a:t>
            </a:r>
          </a:p>
          <a:p>
            <a:pPr algn="ctr">
              <a:buNone/>
            </a:pPr>
            <a:r>
              <a:rPr lang="en-GB" sz="4800" dirty="0" smtClean="0"/>
              <a:t>But our toil He doth richly repay;</a:t>
            </a:r>
          </a:p>
          <a:p>
            <a:pPr algn="ctr">
              <a:buNone/>
            </a:pPr>
            <a:r>
              <a:rPr lang="en-GB" sz="4800" dirty="0" smtClean="0"/>
              <a:t>Not a grief nor a loss,</a:t>
            </a:r>
          </a:p>
          <a:p>
            <a:pPr algn="ctr">
              <a:buNone/>
            </a:pPr>
            <a:r>
              <a:rPr lang="en-GB" sz="4800" dirty="0" smtClean="0"/>
              <a:t>Not a frown nor a cross,</a:t>
            </a:r>
          </a:p>
          <a:p>
            <a:pPr algn="ctr">
              <a:buNone/>
            </a:pPr>
            <a:r>
              <a:rPr lang="en-GB" sz="4800" dirty="0" smtClean="0"/>
              <a:t>But is blest if we trust and obey.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57222" y="-24"/>
            <a:ext cx="1000132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800" b="1" i="1" dirty="0" smtClean="0"/>
              <a:t>Trust and obey!</a:t>
            </a:r>
            <a:endParaRPr lang="en-GB" sz="5800" dirty="0" smtClean="0"/>
          </a:p>
          <a:p>
            <a:pPr algn="ctr">
              <a:buNone/>
            </a:pPr>
            <a:r>
              <a:rPr lang="en-GB" sz="5800" b="1" i="1" dirty="0" smtClean="0"/>
              <a:t>For there’s no other way</a:t>
            </a:r>
            <a:endParaRPr lang="en-GB" sz="5800" dirty="0" smtClean="0"/>
          </a:p>
          <a:p>
            <a:pPr algn="ctr">
              <a:buNone/>
            </a:pPr>
            <a:r>
              <a:rPr lang="en-GB" sz="5800" b="1" i="1" dirty="0" smtClean="0"/>
              <a:t>To be happy in Jesus,</a:t>
            </a:r>
            <a:endParaRPr lang="en-GB" sz="5800" dirty="0" smtClean="0"/>
          </a:p>
          <a:p>
            <a:pPr algn="ctr">
              <a:buNone/>
            </a:pPr>
            <a:r>
              <a:rPr lang="en-GB" sz="5800" b="1" i="1" dirty="0" smtClean="0"/>
              <a:t>But to trust and obey.</a:t>
            </a:r>
            <a:endParaRPr lang="en-GB" sz="58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57222" y="-24"/>
            <a:ext cx="1000132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800" dirty="0" smtClean="0"/>
              <a:t>But we never can prove</a:t>
            </a:r>
          </a:p>
          <a:p>
            <a:pPr algn="ctr">
              <a:buNone/>
            </a:pPr>
            <a:r>
              <a:rPr lang="en-GB" sz="4800" dirty="0" smtClean="0"/>
              <a:t>The delight of His love,</a:t>
            </a:r>
          </a:p>
          <a:p>
            <a:pPr algn="ctr">
              <a:buNone/>
            </a:pPr>
            <a:r>
              <a:rPr lang="en-GB" sz="4800" dirty="0" smtClean="0"/>
              <a:t>Until all on the altar we lay;</a:t>
            </a:r>
          </a:p>
          <a:p>
            <a:pPr algn="ctr">
              <a:buNone/>
            </a:pPr>
            <a:r>
              <a:rPr lang="en-GB" sz="4800" dirty="0" smtClean="0"/>
              <a:t>For the favour He show,</a:t>
            </a:r>
          </a:p>
          <a:p>
            <a:pPr algn="ctr">
              <a:buNone/>
            </a:pPr>
            <a:r>
              <a:rPr lang="en-GB" sz="4800" dirty="0" smtClean="0"/>
              <a:t>And the joy He bestows</a:t>
            </a:r>
          </a:p>
          <a:p>
            <a:pPr algn="ctr">
              <a:buNone/>
            </a:pPr>
            <a:r>
              <a:rPr lang="en-GB" sz="4800" dirty="0" smtClean="0"/>
              <a:t>Are for them who will trust and obey.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57222" y="-24"/>
            <a:ext cx="1000132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800" b="1" i="1" dirty="0" smtClean="0"/>
              <a:t>Trust and obey!</a:t>
            </a:r>
            <a:endParaRPr lang="en-GB" sz="5800" dirty="0" smtClean="0"/>
          </a:p>
          <a:p>
            <a:pPr algn="ctr">
              <a:buNone/>
            </a:pPr>
            <a:r>
              <a:rPr lang="en-GB" sz="5800" b="1" i="1" dirty="0" smtClean="0"/>
              <a:t>For there’s no other way</a:t>
            </a:r>
            <a:endParaRPr lang="en-GB" sz="5800" dirty="0" smtClean="0"/>
          </a:p>
          <a:p>
            <a:pPr algn="ctr">
              <a:buNone/>
            </a:pPr>
            <a:r>
              <a:rPr lang="en-GB" sz="5800" b="1" i="1" dirty="0" smtClean="0"/>
              <a:t>To be happy in Jesus,</a:t>
            </a:r>
            <a:endParaRPr lang="en-GB" sz="5800" dirty="0" smtClean="0"/>
          </a:p>
          <a:p>
            <a:pPr algn="ctr">
              <a:buNone/>
            </a:pPr>
            <a:r>
              <a:rPr lang="en-GB" sz="5800" b="1" i="1" dirty="0" smtClean="0"/>
              <a:t>But to trust and obey.</a:t>
            </a:r>
            <a:endParaRPr lang="en-GB" sz="58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581</TotalTime>
  <Words>327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cross</vt:lpstr>
      <vt:lpstr>  Gospel  Hymns  and  Songs   43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77</cp:revision>
  <dcterms:created xsi:type="dcterms:W3CDTF">2012-08-25T10:40:27Z</dcterms:created>
  <dcterms:modified xsi:type="dcterms:W3CDTF">2018-09-16T09:13:48Z</dcterms:modified>
</cp:coreProperties>
</file>