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Gospel  Hymns  and  Songs   </a:t>
            </a:r>
            <a:r>
              <a:rPr lang="en-US" sz="6600" b="1" dirty="0" smtClean="0">
                <a:latin typeface="Comic Sans MS" pitchFamily="66" charset="0"/>
              </a:rPr>
              <a:t>44	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3362"/>
            <a:ext cx="9144032" cy="37278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500" dirty="0" smtClean="0">
                <a:latin typeface="Algerian" pitchFamily="82" charset="0"/>
              </a:rPr>
              <a:t>Come over </a:t>
            </a:r>
            <a:endParaRPr lang="en-US" sz="125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500" dirty="0" smtClean="0"/>
              <a:t>There’s a land of peace and plenty,</a:t>
            </a:r>
            <a:endParaRPr lang="en-US" sz="4500" dirty="0" smtClean="0"/>
          </a:p>
          <a:p>
            <a:pPr algn="ctr">
              <a:buNone/>
            </a:pPr>
            <a:r>
              <a:rPr lang="en-GB" sz="4500" dirty="0" smtClean="0"/>
              <a:t>And its gates are open wide;</a:t>
            </a:r>
            <a:endParaRPr lang="en-US" sz="4500" dirty="0" smtClean="0"/>
          </a:p>
          <a:p>
            <a:pPr algn="ctr">
              <a:buNone/>
            </a:pPr>
            <a:r>
              <a:rPr lang="en-GB" sz="4500" dirty="0" smtClean="0"/>
              <a:t>And the pure in heart and</a:t>
            </a:r>
            <a:endParaRPr lang="en-US" sz="4500" dirty="0" smtClean="0"/>
          </a:p>
          <a:p>
            <a:pPr algn="ctr">
              <a:buNone/>
            </a:pPr>
            <a:r>
              <a:rPr lang="en-GB" sz="4500" dirty="0" smtClean="0"/>
              <a:t>Holy in its shelter may abide,</a:t>
            </a:r>
            <a:endParaRPr lang="en-US" sz="4500" dirty="0" smtClean="0"/>
          </a:p>
          <a:p>
            <a:pPr algn="ctr">
              <a:buNone/>
            </a:pPr>
            <a:r>
              <a:rPr lang="en-GB" sz="4500" dirty="0" smtClean="0"/>
              <a:t>It is not thro’ gates of glory</a:t>
            </a:r>
            <a:endParaRPr lang="en-US" sz="4500" dirty="0" smtClean="0"/>
          </a:p>
          <a:p>
            <a:pPr algn="ctr">
              <a:buNone/>
            </a:pPr>
            <a:r>
              <a:rPr lang="en-GB" sz="4500" dirty="0" smtClean="0"/>
              <a:t>That a soul must enter in;</a:t>
            </a:r>
            <a:endParaRPr lang="en-US" sz="4500" dirty="0" smtClean="0"/>
          </a:p>
          <a:p>
            <a:pPr algn="ctr">
              <a:buNone/>
            </a:pPr>
            <a:r>
              <a:rPr lang="en-GB" sz="4500" dirty="0" smtClean="0"/>
              <a:t>But all who would find entrance</a:t>
            </a:r>
            <a:endParaRPr lang="en-US" sz="4500" dirty="0" smtClean="0"/>
          </a:p>
          <a:p>
            <a:pPr algn="ctr">
              <a:buNone/>
            </a:pPr>
            <a:r>
              <a:rPr lang="en-GB" sz="4500" dirty="0" smtClean="0"/>
              <a:t>There must leave the ways of sin.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300" b="1" i="1" dirty="0" smtClean="0"/>
              <a:t>Come over, come over,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To the land of corn and wine,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There is nothing can compare with the many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Holy pleasures there,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Come over, come over, leave the</a:t>
            </a:r>
            <a:endParaRPr lang="en-US" sz="4300" b="1" i="1" dirty="0" smtClean="0"/>
          </a:p>
          <a:p>
            <a:pPr>
              <a:buNone/>
            </a:pPr>
            <a:r>
              <a:rPr lang="en-GB" sz="4300" b="1" i="1" dirty="0" smtClean="0"/>
              <a:t>Desert plain below and come away,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Away, come o . . .  ver.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300" dirty="0" smtClean="0"/>
              <a:t>There is bread of  heaven growing,</a:t>
            </a:r>
            <a:endParaRPr lang="en-US" sz="4300" dirty="0" smtClean="0"/>
          </a:p>
          <a:p>
            <a:pPr algn="ctr">
              <a:buNone/>
            </a:pPr>
            <a:r>
              <a:rPr lang="en-GB" sz="4300" dirty="0" smtClean="0"/>
              <a:t>In its fair and fertile fields,</a:t>
            </a:r>
            <a:endParaRPr lang="en-US" sz="4300" dirty="0" smtClean="0"/>
          </a:p>
          <a:p>
            <a:pPr algn="ctr">
              <a:buNone/>
            </a:pPr>
            <a:r>
              <a:rPr lang="en-GB" sz="4300" dirty="0" smtClean="0"/>
              <a:t>And the wine of love its</a:t>
            </a:r>
            <a:endParaRPr lang="en-US" sz="4300" dirty="0" smtClean="0"/>
          </a:p>
          <a:p>
            <a:pPr algn="ctr">
              <a:buNone/>
            </a:pPr>
            <a:r>
              <a:rPr lang="en-GB" sz="4300" dirty="0" smtClean="0"/>
              <a:t>Vineyard to the thirsting mortal yields;</a:t>
            </a:r>
            <a:endParaRPr lang="en-US" sz="4300" dirty="0" smtClean="0"/>
          </a:p>
          <a:p>
            <a:pPr algn="ctr">
              <a:buNone/>
            </a:pPr>
            <a:r>
              <a:rPr lang="en-GB" sz="4300" dirty="0" smtClean="0"/>
              <a:t>There are mountain heights of</a:t>
            </a:r>
            <a:endParaRPr lang="en-US" sz="4300" dirty="0" smtClean="0"/>
          </a:p>
          <a:p>
            <a:pPr algn="ctr">
              <a:buNone/>
            </a:pPr>
            <a:r>
              <a:rPr lang="en-GB" sz="4300" dirty="0" smtClean="0"/>
              <a:t>Glory that await the </a:t>
            </a:r>
            <a:r>
              <a:rPr lang="en-GB" sz="4300" dirty="0" err="1" smtClean="0"/>
              <a:t>trav’lers</a:t>
            </a:r>
            <a:r>
              <a:rPr lang="en-GB" sz="4300" dirty="0" smtClean="0"/>
              <a:t> </a:t>
            </a:r>
            <a:r>
              <a:rPr lang="en-GB" sz="4300" dirty="0" err="1" smtClean="0"/>
              <a:t>roo</a:t>
            </a:r>
            <a:r>
              <a:rPr lang="en-GB" sz="4300" dirty="0" smtClean="0"/>
              <a:t>,</a:t>
            </a:r>
            <a:endParaRPr lang="en-US" sz="4300" dirty="0" smtClean="0"/>
          </a:p>
          <a:p>
            <a:pPr algn="ctr">
              <a:buNone/>
            </a:pPr>
            <a:r>
              <a:rPr lang="en-GB" sz="4300" dirty="0" smtClean="0"/>
              <a:t>And blest retreats where</a:t>
            </a:r>
            <a:endParaRPr lang="en-US" sz="4300" dirty="0" smtClean="0"/>
          </a:p>
          <a:p>
            <a:pPr algn="ctr">
              <a:buNone/>
            </a:pPr>
            <a:r>
              <a:rPr lang="en-GB" sz="4300" dirty="0" smtClean="0"/>
              <a:t>Empty souls draw nearer unto God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300" b="1" i="1" dirty="0" smtClean="0"/>
              <a:t>Come over, come over,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To the land of corn and wine,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There is nothing can compare with the many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Holy pleasures there,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Come over, come over, leave the</a:t>
            </a:r>
            <a:endParaRPr lang="en-US" sz="4300" b="1" i="1" dirty="0" smtClean="0"/>
          </a:p>
          <a:p>
            <a:pPr>
              <a:buNone/>
            </a:pPr>
            <a:r>
              <a:rPr lang="en-GB" sz="4300" b="1" i="1" dirty="0" smtClean="0"/>
              <a:t>Desert plain below and come away,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Away, come o . . .  ver.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dirty="0" smtClean="0"/>
              <a:t>Who would stay without its borders,</a:t>
            </a:r>
            <a:endParaRPr lang="en-US" sz="4400" dirty="0" smtClean="0"/>
          </a:p>
          <a:p>
            <a:pPr algn="ctr">
              <a:buNone/>
            </a:pPr>
            <a:r>
              <a:rPr lang="en-GB" sz="4400" dirty="0" smtClean="0"/>
              <a:t>In the desert dark and drear,</a:t>
            </a:r>
            <a:endParaRPr lang="en-US" sz="4400" dirty="0" smtClean="0"/>
          </a:p>
          <a:p>
            <a:pPr algn="ctr">
              <a:buNone/>
            </a:pPr>
            <a:r>
              <a:rPr lang="en-GB" sz="4400" dirty="0" smtClean="0"/>
              <a:t>When the luscious grapes of</a:t>
            </a:r>
            <a:endParaRPr lang="en-US" sz="4400" dirty="0" smtClean="0"/>
          </a:p>
          <a:p>
            <a:pPr algn="ctr">
              <a:buNone/>
            </a:pPr>
            <a:r>
              <a:rPr lang="en-GB" sz="4400" dirty="0" smtClean="0"/>
              <a:t>Eschol  are so very, very, near?</a:t>
            </a:r>
            <a:endParaRPr lang="en-US" sz="4400" dirty="0" smtClean="0"/>
          </a:p>
          <a:p>
            <a:pPr algn="ctr">
              <a:buNone/>
            </a:pPr>
            <a:r>
              <a:rPr lang="en-GB" sz="4400" dirty="0" smtClean="0"/>
              <a:t>Enter in then with rejoicing,</a:t>
            </a:r>
            <a:endParaRPr lang="en-US" sz="4400" dirty="0" smtClean="0"/>
          </a:p>
          <a:p>
            <a:pPr algn="ctr">
              <a:buNone/>
            </a:pPr>
            <a:r>
              <a:rPr lang="en-GB" sz="4400" dirty="0" smtClean="0"/>
              <a:t>For the Lord is on your side,</a:t>
            </a:r>
            <a:endParaRPr lang="en-US" sz="4400" dirty="0" smtClean="0"/>
          </a:p>
          <a:p>
            <a:pPr algn="ctr">
              <a:buNone/>
            </a:pPr>
            <a:r>
              <a:rPr lang="en-GB" sz="4400" dirty="0" smtClean="0"/>
              <a:t>And in His glorious presence</a:t>
            </a:r>
            <a:endParaRPr lang="en-US" sz="4400" dirty="0" smtClean="0"/>
          </a:p>
          <a:p>
            <a:pPr algn="ctr">
              <a:buNone/>
            </a:pPr>
            <a:r>
              <a:rPr lang="en-GB" sz="4400" dirty="0" smtClean="0"/>
              <a:t>Ever more shall abide.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300" b="1" i="1" dirty="0" smtClean="0"/>
              <a:t>Come over, come over,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To the land of corn and wine,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There is nothing can compare with the many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Holy pleasures there,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Come over, come over, leave the</a:t>
            </a:r>
            <a:endParaRPr lang="en-US" sz="4300" b="1" i="1" dirty="0" smtClean="0"/>
          </a:p>
          <a:p>
            <a:pPr>
              <a:buNone/>
            </a:pPr>
            <a:r>
              <a:rPr lang="en-GB" sz="4300" b="1" i="1" dirty="0" smtClean="0"/>
              <a:t>Desert plain below and come away,</a:t>
            </a:r>
            <a:endParaRPr lang="en-US" sz="4300" dirty="0" smtClean="0"/>
          </a:p>
          <a:p>
            <a:pPr>
              <a:buNone/>
            </a:pPr>
            <a:r>
              <a:rPr lang="en-GB" sz="4300" b="1" i="1" dirty="0" smtClean="0"/>
              <a:t>Away, come o . . .  ver.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644</TotalTime>
  <Words>316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  Gospel  Hymns  and  Songs   44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88</cp:revision>
  <dcterms:created xsi:type="dcterms:W3CDTF">2012-08-25T10:40:27Z</dcterms:created>
  <dcterms:modified xsi:type="dcterms:W3CDTF">2018-09-16T09:14:40Z</dcterms:modified>
</cp:coreProperties>
</file>