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8" r:id="rId4"/>
    <p:sldId id="271" r:id="rId5"/>
    <p:sldId id="272" r:id="rId6"/>
    <p:sldId id="273" r:id="rId7"/>
    <p:sldId id="279" r:id="rId8"/>
    <p:sldId id="274" r:id="rId9"/>
    <p:sldId id="275" r:id="rId10"/>
    <p:sldId id="280" r:id="rId11"/>
    <p:sldId id="276" r:id="rId12"/>
    <p:sldId id="277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5CD4-CC34-48CE-9569-6CF79BC628A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74B-032E-4ACF-9381-4FF8F28D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974B-032E-4ACF-9381-4FF8F28D065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Gospel  Hymns  and  Songs   </a:t>
            </a:r>
            <a:r>
              <a:rPr lang="en-US" sz="6600" b="1" dirty="0" smtClean="0">
                <a:latin typeface="Comic Sans MS" pitchFamily="66" charset="0"/>
              </a:rPr>
              <a:t>45	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32" cy="48080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Jesus,              my strength, my hope.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 pure desire that all may learn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glorify Thy grace. 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 rest upon Thy word;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 promise is for me;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My succour and salvation, Lord,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Shall surely come from thee: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But let me still abide,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Nor from my hope remove,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Till Thou my patient     spirit guide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Into Thy perfect love.  Amen.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Jesus, my strength,          my hope,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On Thee I cast my care,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With humble confidence look up,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 know Thou </a:t>
            </a:r>
            <a:r>
              <a:rPr lang="en-GB" sz="5400" dirty="0" err="1" smtClean="0">
                <a:latin typeface="Algerian" pitchFamily="82" charset="0"/>
              </a:rPr>
              <a:t>hear’st</a:t>
            </a:r>
            <a:r>
              <a:rPr lang="en-GB" sz="5400" dirty="0" smtClean="0">
                <a:latin typeface="Algerian" pitchFamily="82" charset="0"/>
              </a:rPr>
              <a:t>    my prayer.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Give me on Thee to wait,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Till I can all things do,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On Thee, Almighty to create,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Almighty to renew.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 want a godly fear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 quick-discerning 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eye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That looks to Thee when sin is near,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sees the tempter fly: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 spirit still prepared,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armed with      jealous care,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For ever standing on      its guard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And watching unto prayer.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I want a true regard,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 single, steady aim,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Unmoved by threatening or reward,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To Thee and Thy great name;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A  jealous, just concern</a:t>
            </a:r>
            <a:endParaRPr lang="en-US" sz="6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For Thine immortal praise;</a:t>
            </a:r>
            <a:endParaRPr lang="en-US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651</TotalTime>
  <Words>222</Words>
  <Application>Microsoft Office PowerPoint</Application>
  <PresentationFormat>On-screen Show (4:3)</PresentationFormat>
  <Paragraphs>61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  Gospel  Hymns  and  Songs   45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86</cp:revision>
  <dcterms:created xsi:type="dcterms:W3CDTF">2012-08-25T10:40:27Z</dcterms:created>
  <dcterms:modified xsi:type="dcterms:W3CDTF">2018-09-16T09:15:03Z</dcterms:modified>
</cp:coreProperties>
</file>