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82" r:id="rId4"/>
    <p:sldId id="278" r:id="rId5"/>
    <p:sldId id="283" r:id="rId6"/>
    <p:sldId id="271" r:id="rId7"/>
    <p:sldId id="284" r:id="rId8"/>
    <p:sldId id="272" r:id="rId9"/>
    <p:sldId id="285" r:id="rId10"/>
    <p:sldId id="279" r:id="rId11"/>
    <p:sldId id="286" r:id="rId12"/>
    <p:sldId id="273" r:id="rId13"/>
    <p:sldId id="287" r:id="rId14"/>
    <p:sldId id="274" r:id="rId15"/>
    <p:sldId id="288" r:id="rId16"/>
    <p:sldId id="280" r:id="rId17"/>
    <p:sldId id="289" r:id="rId18"/>
    <p:sldId id="275" r:id="rId19"/>
    <p:sldId id="290" r:id="rId20"/>
    <p:sldId id="276" r:id="rId21"/>
    <p:sldId id="291" r:id="rId22"/>
    <p:sldId id="292" r:id="rId23"/>
    <p:sldId id="27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5426"/>
            <a:ext cx="9144000" cy="1554162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Gospel Hymns and Songs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8800" b="1" dirty="0" smtClean="0">
                <a:latin typeface="Comic Sans MS" pitchFamily="66" charset="0"/>
              </a:rPr>
              <a:t>46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32" cy="48080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b="1" dirty="0" smtClean="0">
                <a:latin typeface="Algerian" pitchFamily="82" charset="0"/>
              </a:rPr>
              <a:t>a Christian home</a:t>
            </a:r>
            <a:endParaRPr lang="en-US" sz="12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0009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400" dirty="0" smtClean="0">
                <a:latin typeface="Algerian" pitchFamily="82" charset="0"/>
              </a:rPr>
              <a:t>Whose tender patience turmoil never bothers,</a:t>
            </a:r>
            <a:endParaRPr lang="en-US" sz="94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600" dirty="0" smtClean="0">
                <a:latin typeface="Algerian" pitchFamily="82" charset="0"/>
              </a:rPr>
              <a:t>Whose calm and courage trouble cannot dim;</a:t>
            </a:r>
            <a:endParaRPr lang="en-US" sz="96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71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400" dirty="0" smtClean="0">
                <a:latin typeface="Algerian" pitchFamily="82" charset="0"/>
              </a:rPr>
              <a:t>A home where each finds joy in serving others,</a:t>
            </a:r>
            <a:endParaRPr lang="en-US" sz="94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400" dirty="0" smtClean="0">
                <a:latin typeface="Algerian" pitchFamily="82" charset="0"/>
              </a:rPr>
              <a:t>And love still shines, </a:t>
            </a:r>
            <a:r>
              <a:rPr lang="en-GB" sz="9400" dirty="0" err="1" smtClean="0">
                <a:latin typeface="Algerian" pitchFamily="82" charset="0"/>
              </a:rPr>
              <a:t>tho</a:t>
            </a:r>
            <a:r>
              <a:rPr lang="en-GB" sz="9400" dirty="0" smtClean="0">
                <a:latin typeface="Algerian" pitchFamily="82" charset="0"/>
              </a:rPr>
              <a:t>’ days be dark and grim.</a:t>
            </a:r>
            <a:endParaRPr lang="en-US" sz="9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63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 smtClean="0">
                <a:latin typeface="Algerian" pitchFamily="82" charset="0"/>
              </a:rPr>
              <a:t>O give us homes where Christ is Lord and Master,</a:t>
            </a:r>
            <a:endParaRPr lang="en-US" sz="96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1723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 smtClean="0">
                <a:latin typeface="Algerian" pitchFamily="82" charset="0"/>
              </a:rPr>
              <a:t>The Bible read, the precious hymns still sung;</a:t>
            </a:r>
            <a:endParaRPr lang="en-US" sz="96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1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 smtClean="0">
                <a:latin typeface="Algerian" pitchFamily="82" charset="0"/>
              </a:rPr>
              <a:t>Where </a:t>
            </a:r>
            <a:r>
              <a:rPr lang="en-GB" sz="9600" dirty="0" err="1" smtClean="0">
                <a:latin typeface="Algerian" pitchFamily="82" charset="0"/>
              </a:rPr>
              <a:t>pray’r</a:t>
            </a:r>
            <a:r>
              <a:rPr lang="en-GB" sz="9600" dirty="0" smtClean="0">
                <a:latin typeface="Algerian" pitchFamily="82" charset="0"/>
              </a:rPr>
              <a:t> comes first in peace or   in disaster;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 smtClean="0">
                <a:latin typeface="Algerian" pitchFamily="82" charset="0"/>
              </a:rPr>
              <a:t>And praise is natural speech    to </a:t>
            </a:r>
            <a:r>
              <a:rPr lang="en-GB" sz="9600" dirty="0" err="1" smtClean="0">
                <a:latin typeface="Algerian" pitchFamily="82" charset="0"/>
              </a:rPr>
              <a:t>evr’y</a:t>
            </a:r>
            <a:r>
              <a:rPr lang="en-GB" sz="9600" dirty="0" smtClean="0">
                <a:latin typeface="Algerian" pitchFamily="82" charset="0"/>
              </a:rPr>
              <a:t> tongue;</a:t>
            </a:r>
            <a:endParaRPr lang="en-US" sz="96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10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Where mountains move before a faith that’s vaster;</a:t>
            </a:r>
            <a:endParaRPr lang="en-US" sz="88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600" dirty="0" smtClean="0">
                <a:latin typeface="Algerian" pitchFamily="82" charset="0"/>
              </a:rPr>
              <a:t>And Christ sufficient is for old and young.</a:t>
            </a:r>
            <a:endParaRPr lang="en-US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1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600" b="1" dirty="0" smtClean="0">
                <a:latin typeface="Algerian" pitchFamily="82" charset="0"/>
              </a:rPr>
              <a:t>O give us homes built firm upon the Saviour,</a:t>
            </a:r>
            <a:endParaRPr lang="en-US" sz="9600" b="1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200" dirty="0" smtClean="0">
                <a:latin typeface="Algerian" pitchFamily="82" charset="0"/>
              </a:rPr>
              <a:t>O Lord, our god, our homes are Thine forever!  </a:t>
            </a:r>
            <a:endParaRPr lang="en-US" sz="9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200" dirty="0" smtClean="0">
                <a:latin typeface="Algerian" pitchFamily="82" charset="0"/>
              </a:rPr>
              <a:t>We trust to Thee their problems, toil, and care;</a:t>
            </a:r>
            <a:endParaRPr lang="en-US" sz="9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57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Their bonds of love no enemy  can sever</a:t>
            </a:r>
          </a:p>
          <a:p>
            <a:pPr algn="ctr">
              <a:buNone/>
            </a:pPr>
            <a:r>
              <a:rPr lang="en-GB" sz="7300" dirty="0" smtClean="0">
                <a:latin typeface="Algerian" pitchFamily="82" charset="0"/>
              </a:rPr>
              <a:t>If Thou art  always Lord and     Master there:</a:t>
            </a:r>
            <a:endParaRPr lang="en-US" sz="73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57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100" dirty="0" smtClean="0">
                <a:latin typeface="Algerian" pitchFamily="82" charset="0"/>
              </a:rPr>
              <a:t>Be Thou the centre of our least endeavour –</a:t>
            </a:r>
            <a:endParaRPr lang="en-US" sz="71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100" dirty="0" smtClean="0">
                <a:latin typeface="Algerian" pitchFamily="82" charset="0"/>
              </a:rPr>
              <a:t>Be Thou our Guest, our hearts and homes to share.</a:t>
            </a:r>
            <a:endParaRPr lang="en-US" sz="71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600" b="1" dirty="0" smtClean="0">
                <a:latin typeface="Algerian" pitchFamily="82" charset="0"/>
              </a:rPr>
              <a:t>Where Christ is Head and counsellor and Guide;</a:t>
            </a:r>
            <a:endParaRPr lang="en-US" sz="9600" b="1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39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200" b="1" dirty="0" smtClean="0">
                <a:latin typeface="Algerian" pitchFamily="82" charset="0"/>
              </a:rPr>
              <a:t>Where </a:t>
            </a:r>
            <a:r>
              <a:rPr lang="en-GB" sz="9200" b="1" dirty="0" err="1" smtClean="0">
                <a:latin typeface="Algerian" pitchFamily="82" charset="0"/>
              </a:rPr>
              <a:t>ev’ry</a:t>
            </a:r>
            <a:r>
              <a:rPr lang="en-GB" sz="9200" b="1" dirty="0" smtClean="0">
                <a:latin typeface="Algerian" pitchFamily="82" charset="0"/>
              </a:rPr>
              <a:t> child is taught His love and favour,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dirty="0" smtClean="0">
                <a:latin typeface="Algerian" pitchFamily="82" charset="0"/>
              </a:rPr>
              <a:t>And gives his heart to Christ, the Crucified:</a:t>
            </a:r>
            <a:endParaRPr lang="en-US" sz="9600" b="1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10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b="1" dirty="0" smtClean="0">
                <a:latin typeface="Algerian" pitchFamily="82" charset="0"/>
              </a:rPr>
              <a:t>How sweet to know that </a:t>
            </a:r>
            <a:r>
              <a:rPr lang="en-GB" sz="9600" b="1" dirty="0" err="1" smtClean="0">
                <a:latin typeface="Algerian" pitchFamily="82" charset="0"/>
              </a:rPr>
              <a:t>tho</a:t>
            </a:r>
            <a:r>
              <a:rPr lang="en-GB" sz="9600" b="1" dirty="0" smtClean="0">
                <a:latin typeface="Algerian" pitchFamily="82" charset="0"/>
              </a:rPr>
              <a:t>’ his foot-steps waver,</a:t>
            </a:r>
            <a:endParaRPr lang="en-US" sz="9600" b="1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 smtClean="0">
                <a:latin typeface="Algerian" pitchFamily="82" charset="0"/>
              </a:rPr>
              <a:t>His faithful Lord  is walking            by his side!</a:t>
            </a:r>
            <a:endParaRPr lang="en-US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5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200" dirty="0" smtClean="0">
                <a:latin typeface="Algerian" pitchFamily="82" charset="0"/>
              </a:rPr>
              <a:t>O give us homes with godly fathers, mothers,</a:t>
            </a:r>
            <a:endParaRPr lang="en-US" sz="9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 smtClean="0">
                <a:latin typeface="Algerian" pitchFamily="82" charset="0"/>
              </a:rPr>
              <a:t>Who always place their hope and trust in Him;</a:t>
            </a:r>
            <a:endParaRPr lang="en-US" sz="96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2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724</TotalTime>
  <Words>246</Words>
  <Application>Microsoft Office PowerPoint</Application>
  <PresentationFormat>On-screen Show (4:3)</PresentationFormat>
  <Paragraphs>26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cross</vt:lpstr>
      <vt:lpstr> Gospel Hymns and Songs 46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90</cp:revision>
  <dcterms:created xsi:type="dcterms:W3CDTF">2012-08-25T10:40:27Z</dcterms:created>
  <dcterms:modified xsi:type="dcterms:W3CDTF">2018-09-16T09:15:31Z</dcterms:modified>
</cp:coreProperties>
</file>