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9" r:id="rId2"/>
    <p:sldId id="280" r:id="rId3"/>
    <p:sldId id="281" r:id="rId4"/>
    <p:sldId id="282" r:id="rId5"/>
    <p:sldId id="271" r:id="rId6"/>
    <p:sldId id="283" r:id="rId7"/>
    <p:sldId id="284" r:id="rId8"/>
    <p:sldId id="272" r:id="rId9"/>
    <p:sldId id="292" r:id="rId10"/>
    <p:sldId id="291" r:id="rId11"/>
    <p:sldId id="285" r:id="rId12"/>
    <p:sldId id="286" r:id="rId13"/>
    <p:sldId id="287" r:id="rId14"/>
    <p:sldId id="274" r:id="rId15"/>
    <p:sldId id="293" r:id="rId16"/>
    <p:sldId id="294" r:id="rId17"/>
    <p:sldId id="288" r:id="rId18"/>
    <p:sldId id="289" r:id="rId19"/>
    <p:sldId id="29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F11D1-FF7F-45D4-A48B-C2EE6B4CC1F5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AB9A2-49D6-47FE-9426-176DDB5CC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5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AB9A2-49D6-47FE-9426-176DDB5CC88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AB9A2-49D6-47FE-9426-176DDB5CC88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AB9A2-49D6-47FE-9426-176DDB5CC88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AB9A2-49D6-47FE-9426-176DDB5CC88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AB9A2-49D6-47FE-9426-176DDB5CC88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AB9A2-49D6-47FE-9426-176DDB5CC88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AB9A2-49D6-47FE-9426-176DDB5CC88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AB9A2-49D6-47FE-9426-176DDB5CC88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AB9A2-49D6-47FE-9426-176DDB5CC88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AB9A2-49D6-47FE-9426-176DDB5CC88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AB9A2-49D6-47FE-9426-176DDB5CC88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AB9A2-49D6-47FE-9426-176DDB5CC88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AB9A2-49D6-47FE-9426-176DDB5CC88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AB9A2-49D6-47FE-9426-176DDB5CC88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AB9A2-49D6-47FE-9426-176DDB5CC88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AB9A2-49D6-47FE-9426-176DDB5CC88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AB9A2-49D6-47FE-9426-176DDB5CC88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AB9A2-49D6-47FE-9426-176DDB5CC88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AB9A2-49D6-47FE-9426-176DDB5CC88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4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29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515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4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5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8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2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5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9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8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3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0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7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1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84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8" y="-141386"/>
            <a:ext cx="9091736" cy="15541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omic Sans MS" pitchFamily="66" charset="0"/>
              </a:rPr>
              <a:t>Gospel Hymns and Songs </a:t>
            </a:r>
            <a:r>
              <a:rPr lang="en-US" sz="8800" b="1" dirty="0">
                <a:latin typeface="Comic Sans MS" pitchFamily="66" charset="0"/>
              </a:rPr>
              <a:t>47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929718" cy="550070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9900" dirty="0">
                <a:latin typeface="Algerian" pitchFamily="82" charset="0"/>
              </a:rPr>
              <a:t>just obey</a:t>
            </a: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43408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/>
              <a:t>Never stop to reason “why”</a:t>
            </a:r>
          </a:p>
          <a:p>
            <a:pPr algn="ctr">
              <a:buNone/>
            </a:pPr>
            <a:r>
              <a:rPr lang="en-GB" sz="8000" dirty="0"/>
              <a:t>When the Saviour speaks to you –</a:t>
            </a:r>
          </a:p>
          <a:p>
            <a:pPr algn="ctr">
              <a:buNone/>
            </a:pPr>
            <a:r>
              <a:rPr lang="en-GB" sz="8800" dirty="0"/>
              <a:t>Just obey.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14"/>
            <a:ext cx="918051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b="1" i="1" dirty="0"/>
              <a:t>Just obey. . . , Just obey. . .</a:t>
            </a:r>
            <a:endParaRPr lang="en-GB" sz="9600" dirty="0"/>
          </a:p>
          <a:p>
            <a:pPr algn="ctr">
              <a:buNone/>
            </a:pPr>
            <a:r>
              <a:rPr lang="en-GB" sz="9600" b="1" i="1" dirty="0"/>
              <a:t>Is the way. . ., God’s way. . .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69300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000" b="1" i="1" dirty="0"/>
              <a:t>When His message comes to you,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9000" b="1" i="1" dirty="0"/>
              <a:t>There is but one thing to do:</a:t>
            </a:r>
            <a:endParaRPr lang="en-GB" sz="9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3360"/>
            <a:ext cx="918051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11500" b="1" i="1" dirty="0"/>
              <a:t>Just obey. . .  Just obey.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7384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/>
              <a:t>3. If  for mansions fair you sigh, In that </a:t>
            </a:r>
          </a:p>
          <a:p>
            <a:pPr algn="ctr">
              <a:buNone/>
            </a:pPr>
            <a:r>
              <a:rPr lang="en-GB" sz="8800" dirty="0"/>
              <a:t>land beyond the sky,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27336"/>
            <a:ext cx="9358346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500" dirty="0"/>
              <a:t>After time with you has </a:t>
            </a:r>
            <a:r>
              <a:rPr lang="en-GB" sz="8500" dirty="0" err="1"/>
              <a:t>pass’d</a:t>
            </a:r>
            <a:r>
              <a:rPr lang="en-GB" sz="8500" dirty="0"/>
              <a:t> away;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500" dirty="0" err="1"/>
              <a:t>Tho</a:t>
            </a:r>
            <a:r>
              <a:rPr lang="en-GB" sz="8500" dirty="0"/>
              <a:t>’ the way you may not see,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7384"/>
            <a:ext cx="9358346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500" dirty="0"/>
              <a:t>Christ is calling,  “follow me,”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500" dirty="0"/>
              <a:t>Faith  and duty  both will cry –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500" dirty="0"/>
              <a:t>Just obey.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14"/>
            <a:ext cx="918051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b="1" i="1" dirty="0"/>
              <a:t>Just obey. . . , Just obey. . .</a:t>
            </a:r>
            <a:endParaRPr lang="en-GB" sz="9600" dirty="0"/>
          </a:p>
          <a:p>
            <a:pPr algn="ctr">
              <a:buNone/>
            </a:pPr>
            <a:r>
              <a:rPr lang="en-GB" sz="9600" b="1" i="1" dirty="0"/>
              <a:t>Is the way. . ., God’s way. . .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69300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000" b="1" i="1" dirty="0"/>
              <a:t>When His message comes to you,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9000" b="1" i="1" dirty="0"/>
              <a:t>There is but one thing to do:</a:t>
            </a:r>
            <a:endParaRPr lang="en-GB" sz="9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3360"/>
            <a:ext cx="918051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11500" b="1" i="1" dirty="0"/>
              <a:t>Just obey. . .  Just obey.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14285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/>
              <a:t>Just as God who reigns on high,</a:t>
            </a:r>
          </a:p>
          <a:p>
            <a:pPr algn="ctr">
              <a:buNone/>
            </a:pPr>
            <a:r>
              <a:rPr lang="en-GB" sz="9600" dirty="0" err="1"/>
              <a:t>Spake</a:t>
            </a:r>
            <a:r>
              <a:rPr lang="en-GB" sz="9600" dirty="0"/>
              <a:t> to men in days gone by;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7384"/>
            <a:ext cx="9358346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000" dirty="0"/>
              <a:t>So the Lord is calling men  today;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9000" dirty="0"/>
              <a:t>And, my brother, this is true,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7384"/>
            <a:ext cx="9358346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 err="1"/>
              <a:t>Whatso’er</a:t>
            </a:r>
            <a:r>
              <a:rPr lang="en-GB" sz="8800" dirty="0"/>
              <a:t> He says to you,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800" dirty="0"/>
              <a:t>There is but one thing to do –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800" dirty="0"/>
              <a:t>Just obey.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14"/>
            <a:ext cx="918051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b="1" i="1" dirty="0"/>
              <a:t>Just obey. . . , Just obey. . .</a:t>
            </a:r>
            <a:endParaRPr lang="en-GB" sz="9600" dirty="0"/>
          </a:p>
          <a:p>
            <a:pPr algn="ctr">
              <a:buNone/>
            </a:pPr>
            <a:r>
              <a:rPr lang="en-GB" sz="9600" b="1" i="1" dirty="0"/>
              <a:t>Is the way. . ., God’s way. . .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69300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000" b="1" i="1" dirty="0"/>
              <a:t>When His message comes to you,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9000" b="1" i="1" dirty="0"/>
              <a:t>There is but one thing to do:</a:t>
            </a:r>
            <a:endParaRPr lang="en-GB" sz="9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3360"/>
            <a:ext cx="918051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11500" b="1" i="1" dirty="0"/>
              <a:t>Just obey. . .  Just obey.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7384"/>
            <a:ext cx="9358346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300" dirty="0"/>
              <a:t>2. If you’re in the Saviour’s hands,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9300" dirty="0"/>
              <a:t>You must do as he commands,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27336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/>
              <a:t>For there is no other gospel way;     </a:t>
            </a:r>
          </a:p>
          <a:p>
            <a:pPr algn="ctr">
              <a:buNone/>
            </a:pPr>
            <a:r>
              <a:rPr lang="en-GB" sz="8800" dirty="0"/>
              <a:t>Never put the message by,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676</TotalTime>
  <Words>309</Words>
  <Application>Microsoft Office PowerPoint</Application>
  <PresentationFormat>On-screen Show (4:3)</PresentationFormat>
  <Paragraphs>57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Algerian</vt:lpstr>
      <vt:lpstr>Arial</vt:lpstr>
      <vt:lpstr>Calibri</vt:lpstr>
      <vt:lpstr>Century Gothic</vt:lpstr>
      <vt:lpstr>Comic Sans MS</vt:lpstr>
      <vt:lpstr>Wingdings 3</vt:lpstr>
      <vt:lpstr>Ion</vt:lpstr>
      <vt:lpstr>Gospel Hymns and Songs 47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ProBook</cp:lastModifiedBy>
  <cp:revision>64</cp:revision>
  <dcterms:created xsi:type="dcterms:W3CDTF">2012-08-25T10:40:27Z</dcterms:created>
  <dcterms:modified xsi:type="dcterms:W3CDTF">2022-03-13T07:42:31Z</dcterms:modified>
</cp:coreProperties>
</file>