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8" r:id="rId4"/>
    <p:sldId id="271" r:id="rId5"/>
    <p:sldId id="279" r:id="rId6"/>
    <p:sldId id="272" r:id="rId7"/>
    <p:sldId id="287" r:id="rId8"/>
    <p:sldId id="280" r:id="rId9"/>
    <p:sldId id="281" r:id="rId10"/>
    <p:sldId id="274" r:id="rId11"/>
    <p:sldId id="288" r:id="rId12"/>
    <p:sldId id="282" r:id="rId13"/>
    <p:sldId id="283" r:id="rId14"/>
    <p:sldId id="276" r:id="rId15"/>
    <p:sldId id="289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9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2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25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56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6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5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0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5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1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91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-69378"/>
            <a:ext cx="9083352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>
                <a:latin typeface="Comic Sans MS" pitchFamily="66" charset="0"/>
              </a:rPr>
              <a:t>Gospel Hymns and Songs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sz="10700" b="1" dirty="0">
                <a:latin typeface="Comic Sans MS" pitchFamily="66" charset="0"/>
              </a:rPr>
              <a:t>48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4" y="1676400"/>
            <a:ext cx="8996362" cy="46329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0000" dirty="0">
                <a:latin typeface="Algerian" pitchFamily="82" charset="0"/>
              </a:rPr>
              <a:t>‘tis so sweet to trust       in </a:t>
            </a:r>
            <a:r>
              <a:rPr lang="en-GB" sz="10000" dirty="0" err="1">
                <a:latin typeface="Algerian" pitchFamily="82" charset="0"/>
              </a:rPr>
              <a:t>jesus</a:t>
            </a:r>
            <a:endParaRPr lang="en-US" sz="10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27384"/>
            <a:ext cx="942981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200" dirty="0"/>
              <a:t>Yes ‘tis sweet to trust in Jesus</a:t>
            </a:r>
          </a:p>
          <a:p>
            <a:pPr algn="ctr">
              <a:buNone/>
            </a:pPr>
            <a:r>
              <a:rPr lang="en-GB" sz="9200" dirty="0"/>
              <a:t>Just from sin and self to cease;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27384"/>
            <a:ext cx="942981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dirty="0"/>
              <a:t>Just from Jesus simply taking</a:t>
            </a:r>
          </a:p>
          <a:p>
            <a:pPr algn="ctr">
              <a:buNone/>
            </a:pPr>
            <a:r>
              <a:rPr lang="en-GB" sz="9000" dirty="0"/>
              <a:t>Life and rest, and joy and peace.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133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b="1" i="1" dirty="0"/>
              <a:t>Jesus, Jesus, how I trust Him,</a:t>
            </a:r>
            <a:endParaRPr lang="en-GB" sz="8700" dirty="0"/>
          </a:p>
          <a:p>
            <a:pPr algn="ctr">
              <a:buNone/>
            </a:pPr>
            <a:r>
              <a:rPr lang="en-GB" sz="8700" b="1" i="1" dirty="0"/>
              <a:t>How I’ve proved Him o’er  and o’er!</a:t>
            </a:r>
            <a:endParaRPr lang="en-GB" sz="87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72008"/>
            <a:ext cx="9144000" cy="68133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900" b="1" i="1" dirty="0"/>
              <a:t>Jesus, Jesus, precious Jesus!</a:t>
            </a:r>
            <a:endParaRPr lang="en-GB" sz="8900" dirty="0"/>
          </a:p>
          <a:p>
            <a:pPr algn="ctr">
              <a:buNone/>
            </a:pPr>
            <a:r>
              <a:rPr lang="en-GB" sz="8900" b="1" i="1" dirty="0"/>
              <a:t>O for grace to trust Him more!</a:t>
            </a:r>
            <a:endParaRPr lang="en-GB" sz="89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71400"/>
            <a:ext cx="942981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/>
              <a:t>I’m so glad            I learned to trust Thee.</a:t>
            </a:r>
          </a:p>
          <a:p>
            <a:pPr algn="ctr">
              <a:buNone/>
            </a:pPr>
            <a:r>
              <a:rPr lang="en-GB" sz="8800" dirty="0"/>
              <a:t>Precious Jesus, saviour, friend;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27384"/>
            <a:ext cx="942981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dirty="0"/>
              <a:t>And I know that Thou art with me,</a:t>
            </a:r>
          </a:p>
          <a:p>
            <a:pPr algn="ctr">
              <a:buNone/>
            </a:pPr>
            <a:r>
              <a:rPr lang="en-GB" sz="9000" dirty="0"/>
              <a:t>Wilt be with me  to the end.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133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b="1" i="1" dirty="0"/>
              <a:t>Jesus, Jesus, how I trust Him,</a:t>
            </a:r>
            <a:endParaRPr lang="en-GB" sz="8700" dirty="0"/>
          </a:p>
          <a:p>
            <a:pPr algn="ctr">
              <a:buNone/>
            </a:pPr>
            <a:r>
              <a:rPr lang="en-GB" sz="8700" b="1" i="1" dirty="0"/>
              <a:t>How I’ve proved Him o’er  and o’er!</a:t>
            </a:r>
            <a:endParaRPr lang="en-GB" sz="87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72008"/>
            <a:ext cx="9144000" cy="68133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900" b="1" i="1" dirty="0"/>
              <a:t>Jesus, Jesus, precious Jesus!</a:t>
            </a:r>
            <a:endParaRPr lang="en-GB" sz="8900" dirty="0"/>
          </a:p>
          <a:p>
            <a:pPr algn="ctr">
              <a:buNone/>
            </a:pPr>
            <a:r>
              <a:rPr lang="en-GB" sz="8900" b="1" i="1" dirty="0"/>
              <a:t>O for grace to trust Him more!</a:t>
            </a:r>
            <a:endParaRPr lang="en-GB" sz="89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8" y="44624"/>
            <a:ext cx="9105272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 err="1"/>
              <a:t>‘Tis</a:t>
            </a:r>
            <a:r>
              <a:rPr lang="en-GB" sz="8800" dirty="0"/>
              <a:t> so sweet to trust in Jesus,</a:t>
            </a:r>
          </a:p>
          <a:p>
            <a:pPr algn="ctr">
              <a:buNone/>
            </a:pPr>
            <a:r>
              <a:rPr lang="en-GB" sz="8800" dirty="0"/>
              <a:t>Just to take Him at His word;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-171400"/>
            <a:ext cx="9429816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000" dirty="0"/>
              <a:t>Just to rest upon His promise,</a:t>
            </a:r>
          </a:p>
          <a:p>
            <a:pPr algn="ctr">
              <a:buNone/>
            </a:pPr>
            <a:r>
              <a:rPr lang="en-GB" sz="9000" dirty="0"/>
              <a:t>Just to know “Thus </a:t>
            </a:r>
            <a:r>
              <a:rPr lang="en-GB" sz="9000" dirty="0" err="1"/>
              <a:t>saith</a:t>
            </a:r>
            <a:r>
              <a:rPr lang="en-GB" sz="9000" dirty="0"/>
              <a:t>      the Lord.”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133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b="1" i="1" dirty="0"/>
              <a:t>Jesus, Jesus, how I trust Him,</a:t>
            </a:r>
            <a:endParaRPr lang="en-GB" sz="8700" dirty="0"/>
          </a:p>
          <a:p>
            <a:pPr algn="ctr">
              <a:buNone/>
            </a:pPr>
            <a:r>
              <a:rPr lang="en-GB" sz="8700" b="1" i="1" dirty="0"/>
              <a:t>How I’ve proved Him o’er  and o’er!</a:t>
            </a:r>
            <a:endParaRPr lang="en-GB" sz="87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72008"/>
            <a:ext cx="9144000" cy="68133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900" b="1" i="1" dirty="0"/>
              <a:t>Jesus, Jesus, precious Jesus!</a:t>
            </a:r>
            <a:endParaRPr lang="en-GB" sz="8900" dirty="0"/>
          </a:p>
          <a:p>
            <a:pPr algn="ctr">
              <a:buNone/>
            </a:pPr>
            <a:r>
              <a:rPr lang="en-GB" sz="8900" b="1" i="1" dirty="0"/>
              <a:t>O for grace to trust Him more!</a:t>
            </a:r>
            <a:endParaRPr lang="en-GB" sz="89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44624"/>
            <a:ext cx="942981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800" dirty="0"/>
              <a:t>O how sweet to trust in Jesus,</a:t>
            </a:r>
          </a:p>
          <a:p>
            <a:pPr algn="ctr">
              <a:buNone/>
            </a:pPr>
            <a:r>
              <a:rPr lang="en-GB" sz="8800" dirty="0"/>
              <a:t>Just to trust His cleansing blood;</a:t>
            </a:r>
          </a:p>
          <a:p>
            <a:pPr algn="ctr">
              <a:buNone/>
            </a:pP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44624"/>
            <a:ext cx="942981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400" dirty="0"/>
              <a:t>Just in simple faith to plunge me</a:t>
            </a:r>
          </a:p>
          <a:p>
            <a:pPr algn="ctr">
              <a:buNone/>
            </a:pPr>
            <a:r>
              <a:rPr lang="en-GB" sz="8400" dirty="0"/>
              <a:t>‘Neath the healing, cleansing flood!</a:t>
            </a: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133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700" b="1" i="1" dirty="0"/>
              <a:t>Jesus, Jesus, how I trust Him,</a:t>
            </a:r>
            <a:endParaRPr lang="en-GB" sz="8700" dirty="0"/>
          </a:p>
          <a:p>
            <a:pPr algn="ctr">
              <a:buNone/>
            </a:pPr>
            <a:r>
              <a:rPr lang="en-GB" sz="8700" b="1" i="1" dirty="0"/>
              <a:t>How I’ve proved Him o’er  and o’er!</a:t>
            </a:r>
            <a:endParaRPr lang="en-GB" sz="87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72008"/>
            <a:ext cx="9144000" cy="68133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8900" b="1" i="1" dirty="0"/>
              <a:t>Jesus, Jesus, precious Jesus!</a:t>
            </a:r>
            <a:endParaRPr lang="en-GB" sz="8900" dirty="0"/>
          </a:p>
          <a:p>
            <a:pPr algn="ctr">
              <a:buNone/>
            </a:pPr>
            <a:r>
              <a:rPr lang="en-GB" sz="8900" b="1" i="1" dirty="0"/>
              <a:t>O for grace to trust Him more!</a:t>
            </a:r>
            <a:endParaRPr lang="en-GB" sz="89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588</TotalTime>
  <Words>267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Algerian</vt:lpstr>
      <vt:lpstr>Arial</vt:lpstr>
      <vt:lpstr>Century Gothic</vt:lpstr>
      <vt:lpstr>Comic Sans MS</vt:lpstr>
      <vt:lpstr>Wingdings 3</vt:lpstr>
      <vt:lpstr>Ion</vt:lpstr>
      <vt:lpstr>Gospel Hymns and Songs 48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ProBook</cp:lastModifiedBy>
  <cp:revision>55</cp:revision>
  <dcterms:created xsi:type="dcterms:W3CDTF">2012-08-25T10:40:27Z</dcterms:created>
  <dcterms:modified xsi:type="dcterms:W3CDTF">2022-01-24T16:59:49Z</dcterms:modified>
</cp:coreProperties>
</file>