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8" r:id="rId4"/>
    <p:sldId id="271" r:id="rId5"/>
    <p:sldId id="279" r:id="rId6"/>
    <p:sldId id="272" r:id="rId7"/>
    <p:sldId id="286" r:id="rId8"/>
    <p:sldId id="280" r:id="rId9"/>
    <p:sldId id="281" r:id="rId10"/>
    <p:sldId id="274" r:id="rId11"/>
    <p:sldId id="288" r:id="rId12"/>
    <p:sldId id="282" r:id="rId13"/>
    <p:sldId id="290" r:id="rId14"/>
    <p:sldId id="276" r:id="rId15"/>
    <p:sldId id="289" r:id="rId16"/>
    <p:sldId id="284" r:id="rId17"/>
    <p:sldId id="28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8" autoAdjust="0"/>
    <p:restoredTop sz="94660"/>
  </p:normalViewPr>
  <p:slideViewPr>
    <p:cSldViewPr>
      <p:cViewPr>
        <p:scale>
          <a:sx n="62" d="100"/>
          <a:sy n="62" d="100"/>
        </p:scale>
        <p:origin x="-1446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Gospel  Hymns  and  Songs  </a:t>
            </a:r>
            <a:r>
              <a:rPr lang="en-US" sz="8000" b="1" dirty="0" smtClean="0">
                <a:latin typeface="Comic Sans MS" pitchFamily="66" charset="0"/>
              </a:rPr>
              <a:t>49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08504" cy="5105400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b="1" dirty="0" smtClean="0">
                <a:latin typeface="Algerian" pitchFamily="82" charset="0"/>
              </a:rPr>
              <a:t>let others see Jesus  in you</a:t>
            </a:r>
            <a:endParaRPr lang="en-US" sz="115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900" dirty="0" smtClean="0">
                <a:latin typeface="Algerian" pitchFamily="82" charset="0"/>
              </a:rPr>
              <a:t>What joy ‘twill be at set of sun,</a:t>
            </a:r>
          </a:p>
          <a:p>
            <a:pPr algn="ctr">
              <a:buNone/>
            </a:pPr>
            <a:r>
              <a:rPr lang="en-GB" sz="7900" dirty="0" smtClean="0">
                <a:latin typeface="Algerian" pitchFamily="82" charset="0"/>
              </a:rPr>
              <a:t>In mansions beyond the blue,</a:t>
            </a:r>
            <a:endParaRPr lang="en-GB" sz="79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To find some souls that you have won;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Let others see Jesus in you.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Let others see    Jesus in you,….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Let others see    Jesus in you,….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Keep telling the story, be faithful and true,</a:t>
            </a:r>
            <a:endParaRPr lang="en-GB" sz="8000" dirty="0" smtClean="0"/>
          </a:p>
          <a:p>
            <a:pPr algn="ctr">
              <a:buNone/>
            </a:pPr>
            <a:r>
              <a:rPr lang="en-GB" sz="8000" b="1" i="1" dirty="0" smtClean="0"/>
              <a:t>Let others see Jesus in you.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Then live for Christ both day and night,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Be faithful, be brave and true,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And lead the lost to life   and light;</a:t>
            </a:r>
          </a:p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Let others see Jesus in you.</a:t>
            </a:r>
            <a:endParaRPr lang="en-GB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Let others see    Jesus in you,….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Let others see    Jesus in you,….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Keep telling the story, be faithful and true,</a:t>
            </a:r>
            <a:endParaRPr lang="en-GB" sz="8000" dirty="0" smtClean="0"/>
          </a:p>
          <a:p>
            <a:pPr algn="ctr">
              <a:buNone/>
            </a:pPr>
            <a:r>
              <a:rPr lang="en-GB" sz="8000" b="1" i="1" dirty="0" smtClean="0"/>
              <a:t>Let others see Jesus in you.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While passing thro’ this  world of sin,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And others your life shall view,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Be clean and pure without, within,</a:t>
            </a:r>
          </a:p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Let others see Jesus in you</a:t>
            </a:r>
            <a:endParaRPr lang="en-GB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Let others see    Jesus in you,….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Let others see    Jesus in you,….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Keep telling the story, be faithful and true,</a:t>
            </a:r>
            <a:endParaRPr lang="en-GB" sz="8000" dirty="0" smtClean="0"/>
          </a:p>
          <a:p>
            <a:pPr algn="ctr">
              <a:buNone/>
            </a:pPr>
            <a:r>
              <a:rPr lang="en-GB" sz="8000" b="1" i="1" dirty="0" smtClean="0"/>
              <a:t>Let others see Jesus in you.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6200"/>
            <a:ext cx="91440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600" dirty="0" smtClean="0">
                <a:latin typeface="Algerian" pitchFamily="82" charset="0"/>
              </a:rPr>
              <a:t>Your life’s a  book before their eyes,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600" dirty="0" smtClean="0">
                <a:latin typeface="Algerian" pitchFamily="82" charset="0"/>
              </a:rPr>
              <a:t>They’re reading   it thro’ and thro’;</a:t>
            </a:r>
            <a:endParaRPr lang="en-GB" sz="7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Say, does it point them to the skies,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Do others see Jesus in you?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Let others see    Jesus in you,….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Let others see    Jesus in you,….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Keep telling the story, be faithful and true,</a:t>
            </a:r>
            <a:endParaRPr lang="en-GB" sz="8000" dirty="0" smtClean="0"/>
          </a:p>
          <a:p>
            <a:pPr algn="ctr">
              <a:buNone/>
            </a:pPr>
            <a:r>
              <a:rPr lang="en-GB" sz="8000" b="1" i="1" dirty="0" smtClean="0"/>
              <a:t>Let others see Jesus in you.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683</TotalTime>
  <Words>263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Gospel  Hymns  and  Songs  49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101</cp:revision>
  <dcterms:created xsi:type="dcterms:W3CDTF">2012-08-25T10:40:27Z</dcterms:created>
  <dcterms:modified xsi:type="dcterms:W3CDTF">2018-09-16T09:19:10Z</dcterms:modified>
</cp:coreProperties>
</file>