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8" autoAdjust="0"/>
    <p:restoredTop sz="94660"/>
  </p:normalViewPr>
  <p:slideViewPr>
    <p:cSldViewPr>
      <p:cViewPr>
        <p:scale>
          <a:sx n="62" d="100"/>
          <a:sy n="62" d="100"/>
        </p:scale>
        <p:origin x="-222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Gospel </a:t>
            </a:r>
            <a:r>
              <a:rPr lang="en-US" sz="3600" dirty="0" smtClean="0">
                <a:latin typeface="Comic Sans MS" pitchFamily="66" charset="0"/>
              </a:rPr>
              <a:t> Hymns  and  Songs  </a:t>
            </a:r>
            <a:r>
              <a:rPr lang="en-US" sz="8000" b="1" dirty="0" smtClean="0">
                <a:latin typeface="Comic Sans MS" pitchFamily="66" charset="0"/>
              </a:rPr>
              <a:t>50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69904"/>
            <a:ext cx="9108504" cy="34313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500" b="1" dirty="0" smtClean="0">
                <a:latin typeface="Algerian" pitchFamily="82" charset="0"/>
              </a:rPr>
              <a:t>Count your blessings</a:t>
            </a:r>
            <a:endParaRPr lang="en-US" sz="115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/>
              <a:t>When upon life’s billows you are tempest </a:t>
            </a:r>
            <a:r>
              <a:rPr lang="en-GB" sz="5200" dirty="0" err="1" smtClean="0"/>
              <a:t>toss’d</a:t>
            </a:r>
            <a:r>
              <a:rPr lang="en-GB" sz="5200" dirty="0" smtClean="0"/>
              <a:t>’</a:t>
            </a:r>
            <a:endParaRPr lang="en-US" sz="5200" dirty="0" smtClean="0"/>
          </a:p>
          <a:p>
            <a:pPr algn="ctr">
              <a:buNone/>
            </a:pPr>
            <a:r>
              <a:rPr lang="en-GB" sz="5200" dirty="0" smtClean="0"/>
              <a:t>When </a:t>
            </a:r>
            <a:r>
              <a:rPr lang="en-GB" sz="5200" dirty="0" smtClean="0"/>
              <a:t>you are discouraged, thinking all is lost</a:t>
            </a:r>
            <a:r>
              <a:rPr lang="en-GB" sz="5200" dirty="0" smtClean="0"/>
              <a:t>,</a:t>
            </a:r>
            <a:endParaRPr lang="en-US" sz="5200" dirty="0" smtClean="0"/>
          </a:p>
          <a:p>
            <a:pPr algn="ctr">
              <a:buNone/>
            </a:pPr>
            <a:r>
              <a:rPr lang="en-GB" sz="5200" dirty="0" smtClean="0"/>
              <a:t>Count your many blessings, name them one by one,</a:t>
            </a:r>
            <a:endParaRPr lang="en-US" sz="5200" dirty="0" smtClean="0"/>
          </a:p>
          <a:p>
            <a:pPr algn="ctr">
              <a:buNone/>
            </a:pPr>
            <a:r>
              <a:rPr lang="en-GB" sz="5200" dirty="0" smtClean="0"/>
              <a:t> </a:t>
            </a:r>
            <a:r>
              <a:rPr lang="en-GB" sz="5200" dirty="0" smtClean="0"/>
              <a:t>And it will surprise you what the Lord hath done.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b="1" i="1" dirty="0" smtClean="0"/>
              <a:t>Count your blessings, name them one by one,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Count </a:t>
            </a:r>
            <a:r>
              <a:rPr lang="en-GB" sz="5300" b="1" i="1" dirty="0" smtClean="0"/>
              <a:t>your blessings, </a:t>
            </a:r>
            <a:r>
              <a:rPr lang="en-GB" sz="5300" b="1" i="1" dirty="0" smtClean="0"/>
              <a:t>    see </a:t>
            </a:r>
            <a:r>
              <a:rPr lang="en-GB" sz="5300" b="1" i="1" dirty="0" smtClean="0"/>
              <a:t>what God hath done;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Count </a:t>
            </a:r>
            <a:r>
              <a:rPr lang="en-GB" sz="5300" b="1" i="1" dirty="0" smtClean="0"/>
              <a:t>your blessings. Name them one by </a:t>
            </a:r>
            <a:r>
              <a:rPr lang="en-GB" sz="5300" b="1" i="1" dirty="0" smtClean="0"/>
              <a:t>one,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 And it will surprise you what the Lord hath done.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/>
              <a:t>Are you ever </a:t>
            </a:r>
            <a:r>
              <a:rPr lang="en-GB" sz="5200" dirty="0" err="1" smtClean="0"/>
              <a:t>burden’d</a:t>
            </a:r>
            <a:r>
              <a:rPr lang="en-GB" sz="5200" dirty="0" smtClean="0"/>
              <a:t> </a:t>
            </a:r>
            <a:r>
              <a:rPr lang="en-GB" sz="5200" dirty="0" smtClean="0"/>
              <a:t>with     </a:t>
            </a:r>
            <a:r>
              <a:rPr lang="en-GB" sz="5200" dirty="0" smtClean="0"/>
              <a:t>a load of care?</a:t>
            </a:r>
            <a:endParaRPr lang="en-US" sz="5200" dirty="0" smtClean="0"/>
          </a:p>
          <a:p>
            <a:pPr algn="ctr">
              <a:buNone/>
            </a:pPr>
            <a:r>
              <a:rPr lang="en-GB" sz="5200" dirty="0" smtClean="0"/>
              <a:t>Does </a:t>
            </a:r>
            <a:r>
              <a:rPr lang="en-GB" sz="5200" dirty="0" smtClean="0"/>
              <a:t>the cross seem heavy you are called to bear?</a:t>
            </a:r>
            <a:endParaRPr lang="en-US" sz="5200" dirty="0" smtClean="0"/>
          </a:p>
          <a:p>
            <a:pPr algn="ctr">
              <a:buNone/>
            </a:pPr>
            <a:r>
              <a:rPr lang="en-GB" sz="5200" dirty="0" smtClean="0"/>
              <a:t>Count </a:t>
            </a:r>
            <a:r>
              <a:rPr lang="en-GB" sz="5200" dirty="0" smtClean="0"/>
              <a:t>your many blessings, </a:t>
            </a:r>
            <a:r>
              <a:rPr lang="en-GB" sz="5200" dirty="0" err="1" smtClean="0"/>
              <a:t>ev’ry</a:t>
            </a:r>
            <a:r>
              <a:rPr lang="en-GB" sz="5200" dirty="0" smtClean="0"/>
              <a:t> doubt will fly,</a:t>
            </a:r>
            <a:endParaRPr lang="en-US" sz="5200" dirty="0" smtClean="0"/>
          </a:p>
          <a:p>
            <a:pPr algn="ctr">
              <a:buNone/>
            </a:pPr>
            <a:r>
              <a:rPr lang="en-GB" sz="5200" dirty="0" smtClean="0"/>
              <a:t>And </a:t>
            </a:r>
            <a:r>
              <a:rPr lang="en-GB" sz="5200" dirty="0" smtClean="0"/>
              <a:t>you will be singing </a:t>
            </a:r>
            <a:r>
              <a:rPr lang="en-GB" sz="5200" dirty="0" smtClean="0"/>
              <a:t>        as </a:t>
            </a:r>
            <a:r>
              <a:rPr lang="en-GB" sz="5200" dirty="0" smtClean="0"/>
              <a:t>the days go by.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b="1" i="1" dirty="0" smtClean="0"/>
              <a:t>Count your blessings, name them one by one,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Count </a:t>
            </a:r>
            <a:r>
              <a:rPr lang="en-GB" sz="5300" b="1" i="1" dirty="0" smtClean="0"/>
              <a:t>your blessings, </a:t>
            </a:r>
            <a:r>
              <a:rPr lang="en-GB" sz="5300" b="1" i="1" dirty="0" smtClean="0"/>
              <a:t>    see </a:t>
            </a:r>
            <a:r>
              <a:rPr lang="en-GB" sz="5300" b="1" i="1" dirty="0" smtClean="0"/>
              <a:t>what God hath done;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Count </a:t>
            </a:r>
            <a:r>
              <a:rPr lang="en-GB" sz="5300" b="1" i="1" dirty="0" smtClean="0"/>
              <a:t>your blessings. Name them one by </a:t>
            </a:r>
            <a:r>
              <a:rPr lang="en-GB" sz="5300" b="1" i="1" dirty="0" smtClean="0"/>
              <a:t>one,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 And it will surprise you what the Lord hath done.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/>
              <a:t>When you look at others with their lands and gold.</a:t>
            </a:r>
            <a:endParaRPr lang="en-US" sz="5200" dirty="0" smtClean="0"/>
          </a:p>
          <a:p>
            <a:pPr algn="ctr">
              <a:buNone/>
            </a:pPr>
            <a:r>
              <a:rPr lang="en-GB" sz="5200" dirty="0" smtClean="0"/>
              <a:t>Think </a:t>
            </a:r>
            <a:r>
              <a:rPr lang="en-GB" sz="5200" dirty="0" smtClean="0"/>
              <a:t>that Christ has promised you His wealth untold,</a:t>
            </a:r>
            <a:endParaRPr lang="en-US" sz="5200" dirty="0" smtClean="0"/>
          </a:p>
          <a:p>
            <a:pPr algn="ctr">
              <a:buNone/>
            </a:pPr>
            <a:r>
              <a:rPr lang="en-GB" sz="5200" dirty="0" smtClean="0"/>
              <a:t>Count </a:t>
            </a:r>
            <a:r>
              <a:rPr lang="en-GB" sz="5200" dirty="0" smtClean="0"/>
              <a:t>your many blessings money cannot buy,</a:t>
            </a:r>
            <a:endParaRPr lang="en-US" sz="5200" dirty="0" smtClean="0"/>
          </a:p>
          <a:p>
            <a:pPr algn="ctr">
              <a:buNone/>
            </a:pPr>
            <a:r>
              <a:rPr lang="en-GB" sz="5200" dirty="0" smtClean="0"/>
              <a:t>Your </a:t>
            </a:r>
            <a:r>
              <a:rPr lang="en-GB" sz="5200" dirty="0" smtClean="0"/>
              <a:t>reward in heaven, nor your home on high.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b="1" i="1" dirty="0" smtClean="0"/>
              <a:t>Count your blessings, name them one by one,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Count </a:t>
            </a:r>
            <a:r>
              <a:rPr lang="en-GB" sz="5300" b="1" i="1" dirty="0" smtClean="0"/>
              <a:t>your blessings, </a:t>
            </a:r>
            <a:r>
              <a:rPr lang="en-GB" sz="5300" b="1" i="1" dirty="0" smtClean="0"/>
              <a:t>    see </a:t>
            </a:r>
            <a:r>
              <a:rPr lang="en-GB" sz="5300" b="1" i="1" dirty="0" smtClean="0"/>
              <a:t>what God hath done;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Count </a:t>
            </a:r>
            <a:r>
              <a:rPr lang="en-GB" sz="5300" b="1" i="1" dirty="0" smtClean="0"/>
              <a:t>your blessings. Name them one by </a:t>
            </a:r>
            <a:r>
              <a:rPr lang="en-GB" sz="5300" b="1" i="1" dirty="0" smtClean="0"/>
              <a:t>one,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 And it will surprise you what the Lord hath done.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/>
              <a:t>So </a:t>
            </a:r>
            <a:r>
              <a:rPr lang="en-GB" sz="5200" dirty="0" smtClean="0"/>
              <a:t>amid the conflict, whether great or small,</a:t>
            </a:r>
            <a:endParaRPr lang="en-US" sz="5200" dirty="0" smtClean="0"/>
          </a:p>
          <a:p>
            <a:pPr algn="ctr">
              <a:buNone/>
            </a:pPr>
            <a:r>
              <a:rPr lang="en-GB" sz="5200" dirty="0" smtClean="0"/>
              <a:t>Do </a:t>
            </a:r>
            <a:r>
              <a:rPr lang="en-GB" sz="5200" dirty="0" smtClean="0"/>
              <a:t>not be discourage</a:t>
            </a:r>
            <a:r>
              <a:rPr lang="en-GB" sz="5200" dirty="0" smtClean="0"/>
              <a:t>,       </a:t>
            </a:r>
            <a:r>
              <a:rPr lang="en-GB" sz="5200" dirty="0" smtClean="0"/>
              <a:t>God is over all.</a:t>
            </a:r>
            <a:endParaRPr lang="en-US" sz="5200" dirty="0" smtClean="0"/>
          </a:p>
          <a:p>
            <a:pPr algn="ctr">
              <a:buNone/>
            </a:pPr>
            <a:r>
              <a:rPr lang="en-GB" sz="5200" dirty="0" smtClean="0"/>
              <a:t>Count </a:t>
            </a:r>
            <a:r>
              <a:rPr lang="en-GB" sz="5200" dirty="0" smtClean="0"/>
              <a:t>your many blessings, angels will attend,</a:t>
            </a:r>
            <a:endParaRPr lang="en-US" sz="5200" dirty="0" smtClean="0"/>
          </a:p>
          <a:p>
            <a:pPr algn="ctr">
              <a:buNone/>
            </a:pPr>
            <a:r>
              <a:rPr lang="en-GB" sz="5200" dirty="0" smtClean="0"/>
              <a:t>Help </a:t>
            </a:r>
            <a:r>
              <a:rPr lang="en-GB" sz="5200" dirty="0" smtClean="0"/>
              <a:t>and comfort give you to your journey’s end.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b="1" i="1" dirty="0" smtClean="0"/>
              <a:t>Count your blessings, name them one by one,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Count </a:t>
            </a:r>
            <a:r>
              <a:rPr lang="en-GB" sz="5300" b="1" i="1" dirty="0" smtClean="0"/>
              <a:t>your blessings, </a:t>
            </a:r>
            <a:r>
              <a:rPr lang="en-GB" sz="5300" b="1" i="1" dirty="0" smtClean="0"/>
              <a:t>    see </a:t>
            </a:r>
            <a:r>
              <a:rPr lang="en-GB" sz="5300" b="1" i="1" dirty="0" smtClean="0"/>
              <a:t>what God hath done;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Count </a:t>
            </a:r>
            <a:r>
              <a:rPr lang="en-GB" sz="5300" b="1" i="1" dirty="0" smtClean="0"/>
              <a:t>your blessings. Name them one by </a:t>
            </a:r>
            <a:r>
              <a:rPr lang="en-GB" sz="5300" b="1" i="1" dirty="0" smtClean="0"/>
              <a:t>one,</a:t>
            </a:r>
            <a:endParaRPr lang="en-US" sz="5300" dirty="0" smtClean="0"/>
          </a:p>
          <a:p>
            <a:pPr algn="ctr">
              <a:buNone/>
            </a:pPr>
            <a:r>
              <a:rPr lang="en-GB" sz="5300" b="1" i="1" dirty="0" smtClean="0"/>
              <a:t> And it will surprise you what the Lord hath done.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725</TotalTime>
  <Words>339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 Hymns  and  Songs  50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92</cp:revision>
  <dcterms:created xsi:type="dcterms:W3CDTF">2012-08-25T10:40:27Z</dcterms:created>
  <dcterms:modified xsi:type="dcterms:W3CDTF">2014-02-06T09:57:29Z</dcterms:modified>
</cp:coreProperties>
</file>