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4" r:id="rId4"/>
    <p:sldId id="275" r:id="rId5"/>
    <p:sldId id="277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49" d="100"/>
          <a:sy n="49" d="100"/>
        </p:scale>
        <p:origin x="-62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51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That blessed </a:t>
            </a:r>
            <a:r>
              <a:rPr lang="en-GB" sz="9600" b="1" dirty="0" err="1" smtClean="0">
                <a:latin typeface="Algerian" pitchFamily="82" charset="0"/>
              </a:rPr>
              <a:t>canaan</a:t>
            </a:r>
            <a:r>
              <a:rPr lang="en-GB" sz="9600" b="1" dirty="0" smtClean="0">
                <a:latin typeface="Algerian" pitchFamily="82" charset="0"/>
              </a:rPr>
              <a:t> land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70" b="1" i="1" dirty="0" smtClean="0"/>
              <a:t>It </a:t>
            </a:r>
            <a:r>
              <a:rPr lang="en-GB" sz="5370" b="1" i="1" dirty="0" smtClean="0"/>
              <a:t>is wonderful </a:t>
            </a:r>
            <a:r>
              <a:rPr lang="en-GB" sz="5370" b="1" i="1" dirty="0" smtClean="0"/>
              <a:t>                   to </a:t>
            </a:r>
            <a:r>
              <a:rPr lang="en-GB" sz="5370" b="1" i="1" dirty="0" smtClean="0"/>
              <a:t>live in Canaan,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Just </a:t>
            </a:r>
            <a:r>
              <a:rPr lang="en-GB" sz="5370" b="1" i="1" dirty="0" smtClean="0"/>
              <a:t>a lovely place to dwell.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Won’t </a:t>
            </a:r>
            <a:r>
              <a:rPr lang="en-GB" sz="5370" b="1" i="1" dirty="0" smtClean="0"/>
              <a:t>you join that band where the life is grand,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  In </a:t>
            </a:r>
            <a:r>
              <a:rPr lang="en-GB" sz="5370" b="1" i="1" dirty="0" smtClean="0"/>
              <a:t>that blessed </a:t>
            </a:r>
            <a:r>
              <a:rPr lang="en-GB" sz="5370" b="1" i="1" dirty="0" smtClean="0"/>
              <a:t>         Canaan </a:t>
            </a:r>
            <a:r>
              <a:rPr lang="en-GB" sz="5370" b="1" i="1" dirty="0" smtClean="0"/>
              <a:t>land?</a:t>
            </a:r>
            <a:endParaRPr lang="en-US" sz="537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There’s a blessed land that we call Canaan,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Land </a:t>
            </a:r>
            <a:r>
              <a:rPr lang="en-GB" sz="5200" dirty="0" smtClean="0">
                <a:latin typeface="Algerian" pitchFamily="82" charset="0"/>
              </a:rPr>
              <a:t>of promise</a:t>
            </a:r>
            <a:r>
              <a:rPr lang="en-GB" sz="5200" dirty="0" smtClean="0">
                <a:latin typeface="Algerian" pitchFamily="82" charset="0"/>
              </a:rPr>
              <a:t>,           </a:t>
            </a:r>
            <a:r>
              <a:rPr lang="en-GB" sz="5200" dirty="0" smtClean="0">
                <a:latin typeface="Algerian" pitchFamily="82" charset="0"/>
              </a:rPr>
              <a:t>land of Victory,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Where </a:t>
            </a:r>
            <a:r>
              <a:rPr lang="en-GB" sz="5200" dirty="0" smtClean="0">
                <a:latin typeface="Algerian" pitchFamily="82" charset="0"/>
              </a:rPr>
              <a:t>the Spirit’s given without measure,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Where </a:t>
            </a:r>
            <a:r>
              <a:rPr lang="en-GB" sz="5200" dirty="0" smtClean="0">
                <a:latin typeface="Algerian" pitchFamily="82" charset="0"/>
              </a:rPr>
              <a:t>the soul from sell has been set free</a:t>
            </a:r>
            <a:r>
              <a:rPr lang="en-GB" sz="5200" dirty="0" smtClean="0">
                <a:latin typeface="Algerian" pitchFamily="82" charset="0"/>
              </a:rPr>
              <a:t>.</a:t>
            </a:r>
            <a:r>
              <a:rPr lang="en-GB" sz="5200" dirty="0" smtClean="0">
                <a:latin typeface="Algerian" pitchFamily="82" charset="0"/>
              </a:rPr>
              <a:t> </a:t>
            </a:r>
            <a:endParaRPr lang="en-US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It is wonderful </a:t>
            </a:r>
            <a:r>
              <a:rPr lang="en-GB" sz="5200" b="1" i="1" dirty="0" smtClean="0"/>
              <a:t>                    to </a:t>
            </a:r>
            <a:r>
              <a:rPr lang="en-GB" sz="5200" b="1" i="1" dirty="0" smtClean="0"/>
              <a:t>live in Canaan,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milk </a:t>
            </a:r>
            <a:r>
              <a:rPr lang="en-GB" sz="5200" b="1" i="1" dirty="0" smtClean="0"/>
              <a:t>and      </a:t>
            </a:r>
            <a:r>
              <a:rPr lang="en-GB" sz="5200" b="1" i="1" dirty="0" smtClean="0"/>
              <a:t>honey flow,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land </a:t>
            </a:r>
            <a:r>
              <a:rPr lang="en-GB" sz="5200" b="1" i="1" dirty="0" smtClean="0"/>
              <a:t>                   is </a:t>
            </a:r>
            <a:r>
              <a:rPr lang="en-GB" sz="5200" b="1" i="1" dirty="0" smtClean="0"/>
              <a:t>bearing in abundance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And </a:t>
            </a:r>
            <a:r>
              <a:rPr lang="en-GB" sz="5200" b="1" i="1" dirty="0" smtClean="0"/>
              <a:t>the grapes of </a:t>
            </a:r>
            <a:r>
              <a:rPr lang="en-GB" sz="5200" b="1" i="1" dirty="0" smtClean="0"/>
              <a:t>      Eschol </a:t>
            </a:r>
            <a:r>
              <a:rPr lang="en-GB" sz="5200" b="1" i="1" dirty="0" smtClean="0"/>
              <a:t>grow</a:t>
            </a:r>
            <a:r>
              <a:rPr lang="en-GB" sz="5200" b="1" i="1" dirty="0" smtClean="0"/>
              <a:t>.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70" b="1" i="1" dirty="0" smtClean="0"/>
              <a:t>It </a:t>
            </a:r>
            <a:r>
              <a:rPr lang="en-GB" sz="5370" b="1" i="1" dirty="0" smtClean="0"/>
              <a:t>is wonderful </a:t>
            </a:r>
            <a:r>
              <a:rPr lang="en-GB" sz="5370" b="1" i="1" dirty="0" smtClean="0"/>
              <a:t>                   to </a:t>
            </a:r>
            <a:r>
              <a:rPr lang="en-GB" sz="5370" b="1" i="1" dirty="0" smtClean="0"/>
              <a:t>live in Canaan,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Just </a:t>
            </a:r>
            <a:r>
              <a:rPr lang="en-GB" sz="5370" b="1" i="1" dirty="0" smtClean="0"/>
              <a:t>a lovely place to dwell.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Won’t </a:t>
            </a:r>
            <a:r>
              <a:rPr lang="en-GB" sz="5370" b="1" i="1" dirty="0" smtClean="0"/>
              <a:t>you join that band where the life is grand,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  In </a:t>
            </a:r>
            <a:r>
              <a:rPr lang="en-GB" sz="5370" b="1" i="1" dirty="0" smtClean="0"/>
              <a:t>that blessed </a:t>
            </a:r>
            <a:r>
              <a:rPr lang="en-GB" sz="5370" b="1" i="1" dirty="0" smtClean="0"/>
              <a:t>         Canaan </a:t>
            </a:r>
            <a:r>
              <a:rPr lang="en-GB" sz="5370" b="1" i="1" dirty="0" smtClean="0"/>
              <a:t>land?</a:t>
            </a:r>
            <a:endParaRPr lang="en-US" sz="537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In </a:t>
            </a:r>
            <a:r>
              <a:rPr lang="en-GB" sz="5300" dirty="0" smtClean="0">
                <a:latin typeface="Algerian" pitchFamily="82" charset="0"/>
              </a:rPr>
              <a:t>the land of Canaan there is blessing,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All </a:t>
            </a:r>
            <a:r>
              <a:rPr lang="en-GB" sz="5300" dirty="0" smtClean="0">
                <a:latin typeface="Algerian" pitchFamily="82" charset="0"/>
              </a:rPr>
              <a:t>His fullness as He takes control,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Blessed </a:t>
            </a:r>
            <a:r>
              <a:rPr lang="en-GB" sz="5300" dirty="0" smtClean="0">
                <a:latin typeface="Algerian" pitchFamily="82" charset="0"/>
              </a:rPr>
              <a:t>fullness of the Holy Spirit;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O </a:t>
            </a:r>
            <a:r>
              <a:rPr lang="en-GB" sz="5300" dirty="0" smtClean="0">
                <a:latin typeface="Algerian" pitchFamily="82" charset="0"/>
              </a:rPr>
              <a:t>what glory He brings to the soul!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It is wonderful </a:t>
            </a:r>
            <a:r>
              <a:rPr lang="en-GB" sz="5200" b="1" i="1" dirty="0" smtClean="0"/>
              <a:t>                    to </a:t>
            </a:r>
            <a:r>
              <a:rPr lang="en-GB" sz="5200" b="1" i="1" dirty="0" smtClean="0"/>
              <a:t>live in Canaan,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milk </a:t>
            </a:r>
            <a:r>
              <a:rPr lang="en-GB" sz="5200" b="1" i="1" dirty="0" smtClean="0"/>
              <a:t>and      </a:t>
            </a:r>
            <a:r>
              <a:rPr lang="en-GB" sz="5200" b="1" i="1" dirty="0" smtClean="0"/>
              <a:t>honey flow,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land </a:t>
            </a:r>
            <a:r>
              <a:rPr lang="en-GB" sz="5200" b="1" i="1" dirty="0" smtClean="0"/>
              <a:t>                   is </a:t>
            </a:r>
            <a:r>
              <a:rPr lang="en-GB" sz="5200" b="1" i="1" dirty="0" smtClean="0"/>
              <a:t>bearing in abundance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And </a:t>
            </a:r>
            <a:r>
              <a:rPr lang="en-GB" sz="5200" b="1" i="1" dirty="0" smtClean="0"/>
              <a:t>the grapes of </a:t>
            </a:r>
            <a:r>
              <a:rPr lang="en-GB" sz="5200" b="1" i="1" dirty="0" smtClean="0"/>
              <a:t>      Eschol </a:t>
            </a:r>
            <a:r>
              <a:rPr lang="en-GB" sz="5200" b="1" i="1" dirty="0" smtClean="0"/>
              <a:t>grow</a:t>
            </a:r>
            <a:r>
              <a:rPr lang="en-GB" sz="5200" b="1" i="1" dirty="0" smtClean="0"/>
              <a:t>.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70" b="1" i="1" dirty="0" smtClean="0"/>
              <a:t>It </a:t>
            </a:r>
            <a:r>
              <a:rPr lang="en-GB" sz="5370" b="1" i="1" dirty="0" smtClean="0"/>
              <a:t>is wonderful </a:t>
            </a:r>
            <a:r>
              <a:rPr lang="en-GB" sz="5370" b="1" i="1" dirty="0" smtClean="0"/>
              <a:t>                   to </a:t>
            </a:r>
            <a:r>
              <a:rPr lang="en-GB" sz="5370" b="1" i="1" dirty="0" smtClean="0"/>
              <a:t>live in Canaan,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Just </a:t>
            </a:r>
            <a:r>
              <a:rPr lang="en-GB" sz="5370" b="1" i="1" dirty="0" smtClean="0"/>
              <a:t>a lovely place to dwell.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Won’t </a:t>
            </a:r>
            <a:r>
              <a:rPr lang="en-GB" sz="5370" b="1" i="1" dirty="0" smtClean="0"/>
              <a:t>you join that band where the life is grand,</a:t>
            </a:r>
            <a:endParaRPr lang="en-US" sz="5370" dirty="0" smtClean="0"/>
          </a:p>
          <a:p>
            <a:pPr algn="ctr">
              <a:buNone/>
            </a:pPr>
            <a:r>
              <a:rPr lang="en-GB" sz="5370" b="1" i="1" dirty="0" smtClean="0"/>
              <a:t>  In </a:t>
            </a:r>
            <a:r>
              <a:rPr lang="en-GB" sz="5370" b="1" i="1" dirty="0" smtClean="0"/>
              <a:t>that blessed </a:t>
            </a:r>
            <a:r>
              <a:rPr lang="en-GB" sz="5370" b="1" i="1" dirty="0" smtClean="0"/>
              <a:t>         Canaan </a:t>
            </a:r>
            <a:r>
              <a:rPr lang="en-GB" sz="5370" b="1" i="1" dirty="0" smtClean="0"/>
              <a:t>land?</a:t>
            </a:r>
            <a:endParaRPr lang="en-US" sz="537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Have you crossed the Jordan into Canaan,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Have </a:t>
            </a:r>
            <a:r>
              <a:rPr lang="en-GB" sz="5300" dirty="0" smtClean="0">
                <a:latin typeface="Algerian" pitchFamily="82" charset="0"/>
              </a:rPr>
              <a:t>you left the wilderness behind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And </a:t>
            </a:r>
            <a:r>
              <a:rPr lang="en-GB" sz="5300" dirty="0" smtClean="0">
                <a:latin typeface="Algerian" pitchFamily="82" charset="0"/>
              </a:rPr>
              <a:t>received the </a:t>
            </a:r>
            <a:r>
              <a:rPr lang="en-GB" sz="5300" dirty="0" smtClean="0">
                <a:latin typeface="Algerian" pitchFamily="82" charset="0"/>
              </a:rPr>
              <a:t>spirit  </a:t>
            </a:r>
            <a:r>
              <a:rPr lang="en-GB" sz="5300" dirty="0" smtClean="0">
                <a:latin typeface="Algerian" pitchFamily="82" charset="0"/>
              </a:rPr>
              <a:t>in His full-</a:t>
            </a:r>
            <a:r>
              <a:rPr lang="en-GB" sz="5300" dirty="0" err="1" smtClean="0">
                <a:latin typeface="Algerian" pitchFamily="82" charset="0"/>
              </a:rPr>
              <a:t>ness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If </a:t>
            </a:r>
            <a:r>
              <a:rPr lang="en-GB" sz="5300" dirty="0" smtClean="0">
                <a:latin typeface="Algerian" pitchFamily="82" charset="0"/>
              </a:rPr>
              <a:t>you haven’t then </a:t>
            </a:r>
            <a:r>
              <a:rPr lang="en-GB" sz="5300" dirty="0" smtClean="0">
                <a:latin typeface="Algerian" pitchFamily="82" charset="0"/>
              </a:rPr>
              <a:t>  make </a:t>
            </a:r>
            <a:r>
              <a:rPr lang="en-GB" sz="5300" dirty="0" smtClean="0">
                <a:latin typeface="Algerian" pitchFamily="82" charset="0"/>
              </a:rPr>
              <a:t>up your mind.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b="1" i="1" dirty="0" smtClean="0"/>
              <a:t>It is wonderful </a:t>
            </a:r>
            <a:r>
              <a:rPr lang="en-GB" sz="5200" b="1" i="1" dirty="0" smtClean="0"/>
              <a:t>                    to </a:t>
            </a:r>
            <a:r>
              <a:rPr lang="en-GB" sz="5200" b="1" i="1" dirty="0" smtClean="0"/>
              <a:t>live in Canaan,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milk </a:t>
            </a:r>
            <a:r>
              <a:rPr lang="en-GB" sz="5200" b="1" i="1" dirty="0" smtClean="0"/>
              <a:t>and      </a:t>
            </a:r>
            <a:r>
              <a:rPr lang="en-GB" sz="5200" b="1" i="1" dirty="0" smtClean="0"/>
              <a:t>honey flow,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Where </a:t>
            </a:r>
            <a:r>
              <a:rPr lang="en-GB" sz="5200" b="1" i="1" dirty="0" smtClean="0"/>
              <a:t>the land </a:t>
            </a:r>
            <a:r>
              <a:rPr lang="en-GB" sz="5200" b="1" i="1" dirty="0" smtClean="0"/>
              <a:t>                   is </a:t>
            </a:r>
            <a:r>
              <a:rPr lang="en-GB" sz="5200" b="1" i="1" dirty="0" smtClean="0"/>
              <a:t>bearing in abundance</a:t>
            </a:r>
            <a:endParaRPr lang="en-US" sz="5200" dirty="0" smtClean="0"/>
          </a:p>
          <a:p>
            <a:pPr algn="ctr">
              <a:buNone/>
            </a:pPr>
            <a:r>
              <a:rPr lang="en-GB" sz="5200" b="1" i="1" dirty="0" smtClean="0"/>
              <a:t>And </a:t>
            </a:r>
            <a:r>
              <a:rPr lang="en-GB" sz="5200" b="1" i="1" dirty="0" smtClean="0"/>
              <a:t>the grapes of </a:t>
            </a:r>
            <a:r>
              <a:rPr lang="en-GB" sz="5200" b="1" i="1" dirty="0" smtClean="0"/>
              <a:t>      Eschol </a:t>
            </a:r>
            <a:r>
              <a:rPr lang="en-GB" sz="5200" b="1" i="1" dirty="0" smtClean="0"/>
              <a:t>grow</a:t>
            </a:r>
            <a:r>
              <a:rPr lang="en-GB" sz="5200" b="1" i="1" dirty="0" smtClean="0"/>
              <a:t>.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847</TotalTime>
  <Words>292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Gospel  Hymns  and  Songs  51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113</cp:revision>
  <dcterms:created xsi:type="dcterms:W3CDTF">2012-08-25T10:40:27Z</dcterms:created>
  <dcterms:modified xsi:type="dcterms:W3CDTF">2014-02-06T12:02:49Z</dcterms:modified>
</cp:coreProperties>
</file>