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1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3" d="100"/>
          <a:sy n="63" d="100"/>
        </p:scale>
        <p:origin x="-198" y="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9FD73-4C53-4B7D-88B0-60351043FA85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027DE-064A-4F75-AFD1-6F61DB7D65C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027DE-064A-4F75-AFD1-6F61DB7D65CA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871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8141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130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31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44527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3887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2950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772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06958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52206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50311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5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-152400"/>
            <a:ext cx="8382000" cy="15541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Gospel Hymns and Songs </a:t>
            </a:r>
            <a:r>
              <a:rPr lang="en-US" sz="5400" b="1" dirty="0" smtClean="0">
                <a:latin typeface="Comic Sans MS" pitchFamily="66" charset="0"/>
              </a:rPr>
              <a:t>52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00042"/>
            <a:ext cx="9144000" cy="41434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GB" sz="4400" dirty="0" smtClean="0"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12000" b="1" dirty="0" smtClean="0">
                <a:latin typeface="Algerian" pitchFamily="82" charset="0"/>
              </a:rPr>
              <a:t>Count me</a:t>
            </a:r>
            <a:endParaRPr lang="en-US" sz="12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3708095"/>
      </p:ext>
    </p:extLst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070"/>
            <a:ext cx="9144000" cy="7072338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When you count the ones who love the Lord,</a:t>
            </a: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Count me count me;</a:t>
            </a: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When you count up those who trust His Word,</a:t>
            </a: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Count me, count me</a:t>
            </a:r>
            <a:r>
              <a:rPr lang="en-GB" sz="6000" dirty="0" smtClean="0"/>
              <a:t>.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070"/>
            <a:ext cx="9144000" cy="781953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GB" sz="5000" b="1" i="1" dirty="0" smtClean="0">
                <a:latin typeface="Algerian" pitchFamily="82" charset="0"/>
              </a:rPr>
              <a:t>Count me with the children of the </a:t>
            </a:r>
            <a:r>
              <a:rPr lang="en-GB" sz="5000" b="1" i="1" dirty="0" err="1" smtClean="0">
                <a:latin typeface="Algerian" pitchFamily="82" charset="0"/>
              </a:rPr>
              <a:t>heav’nly</a:t>
            </a:r>
            <a:r>
              <a:rPr lang="en-GB" sz="5000" b="1" i="1" dirty="0" smtClean="0">
                <a:latin typeface="Algerian" pitchFamily="82" charset="0"/>
              </a:rPr>
              <a:t> King;</a:t>
            </a:r>
            <a:endParaRPr lang="en-GB" sz="5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b="1" i="1" dirty="0" smtClean="0">
                <a:latin typeface="Algerian" pitchFamily="82" charset="0"/>
              </a:rPr>
              <a:t>Count me with the servants who would service bring;</a:t>
            </a:r>
            <a:endParaRPr lang="en-GB" sz="5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b="1" i="1" dirty="0" smtClean="0">
                <a:latin typeface="Algerian" pitchFamily="82" charset="0"/>
              </a:rPr>
              <a:t>Count me with the ransomed who His praises sing;</a:t>
            </a:r>
            <a:endParaRPr lang="en-GB" sz="5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b="1" i="1" dirty="0" smtClean="0">
                <a:latin typeface="Algerian" pitchFamily="82" charset="0"/>
              </a:rPr>
              <a:t>Count me,... count me…</a:t>
            </a:r>
            <a:endParaRPr lang="en-GB" sz="5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 </a:t>
            </a:r>
            <a:endParaRPr lang="en-GB" sz="5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070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When you count up those who’re saved by grace,</a:t>
            </a: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Count me, count me;</a:t>
            </a: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Who have found in Christ a hiding place,</a:t>
            </a: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Count me, count me.</a:t>
            </a:r>
            <a:endParaRPr lang="en-GB" sz="6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070"/>
            <a:ext cx="9144000" cy="766713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GB" sz="5000" b="1" i="1" dirty="0" smtClean="0">
                <a:latin typeface="Algerian" pitchFamily="82" charset="0"/>
              </a:rPr>
              <a:t>Count me with the children of the </a:t>
            </a:r>
            <a:r>
              <a:rPr lang="en-GB" sz="5000" b="1" i="1" dirty="0" err="1" smtClean="0">
                <a:latin typeface="Algerian" pitchFamily="82" charset="0"/>
              </a:rPr>
              <a:t>heav’nly</a:t>
            </a:r>
            <a:r>
              <a:rPr lang="en-GB" sz="5000" b="1" i="1" dirty="0" smtClean="0">
                <a:latin typeface="Algerian" pitchFamily="82" charset="0"/>
              </a:rPr>
              <a:t> King;</a:t>
            </a:r>
            <a:endParaRPr lang="en-GB" sz="5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b="1" i="1" dirty="0" smtClean="0">
                <a:latin typeface="Algerian" pitchFamily="82" charset="0"/>
              </a:rPr>
              <a:t>Count me with the servants who would service bring;</a:t>
            </a:r>
            <a:endParaRPr lang="en-GB" sz="5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b="1" i="1" dirty="0" smtClean="0">
                <a:latin typeface="Algerian" pitchFamily="82" charset="0"/>
              </a:rPr>
              <a:t>Count me with the ransomed who His praises sing;</a:t>
            </a:r>
            <a:endParaRPr lang="en-GB" sz="5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b="1" i="1" dirty="0" smtClean="0">
                <a:latin typeface="Algerian" pitchFamily="82" charset="0"/>
              </a:rPr>
              <a:t>Count me,... count me…</a:t>
            </a:r>
            <a:endParaRPr lang="en-GB" sz="5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 </a:t>
            </a:r>
            <a:endParaRPr lang="en-GB" sz="5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070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When you count up those who do the right,</a:t>
            </a: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Count me, count me;</a:t>
            </a: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Who are walking in the Gospel light,</a:t>
            </a: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Count me, count me.</a:t>
            </a:r>
            <a:endParaRPr lang="en-GB" sz="6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070"/>
            <a:ext cx="9144000" cy="781953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GB" sz="5000" b="1" i="1" dirty="0" smtClean="0">
                <a:latin typeface="Algerian" pitchFamily="82" charset="0"/>
              </a:rPr>
              <a:t>Count me with the children of the </a:t>
            </a:r>
            <a:r>
              <a:rPr lang="en-GB" sz="5000" b="1" i="1" dirty="0" err="1" smtClean="0">
                <a:latin typeface="Algerian" pitchFamily="82" charset="0"/>
              </a:rPr>
              <a:t>heav’nly</a:t>
            </a:r>
            <a:r>
              <a:rPr lang="en-GB" sz="5000" b="1" i="1" dirty="0" smtClean="0">
                <a:latin typeface="Algerian" pitchFamily="82" charset="0"/>
              </a:rPr>
              <a:t> King;</a:t>
            </a:r>
            <a:endParaRPr lang="en-GB" sz="5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b="1" i="1" dirty="0" smtClean="0">
                <a:latin typeface="Algerian" pitchFamily="82" charset="0"/>
              </a:rPr>
              <a:t>Count me with the servants who would service bring;</a:t>
            </a:r>
            <a:endParaRPr lang="en-GB" sz="5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b="1" i="1" dirty="0" smtClean="0">
                <a:latin typeface="Algerian" pitchFamily="82" charset="0"/>
              </a:rPr>
              <a:t>Count me with the ransomed who His praises sing;</a:t>
            </a:r>
            <a:endParaRPr lang="en-GB" sz="5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b="1" i="1" dirty="0" smtClean="0">
                <a:latin typeface="Algerian" pitchFamily="82" charset="0"/>
              </a:rPr>
              <a:t>Count me,... count me…</a:t>
            </a:r>
            <a:endParaRPr lang="en-GB" sz="5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 </a:t>
            </a:r>
            <a:endParaRPr lang="en-GB" sz="5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070"/>
            <a:ext cx="9144000" cy="7072338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When you count up those who forward press,</a:t>
            </a: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Count me, count me;</a:t>
            </a: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Who shall gain the crown of righteousness,</a:t>
            </a: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Count me, count me.</a:t>
            </a:r>
            <a:endParaRPr lang="en-GB" sz="6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070"/>
            <a:ext cx="9144000" cy="781953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GB" sz="5000" b="1" i="1" dirty="0" smtClean="0">
                <a:latin typeface="Algerian" pitchFamily="82" charset="0"/>
              </a:rPr>
              <a:t>Count me with the children of the </a:t>
            </a:r>
            <a:r>
              <a:rPr lang="en-GB" sz="5000" b="1" i="1" dirty="0" err="1" smtClean="0">
                <a:latin typeface="Algerian" pitchFamily="82" charset="0"/>
              </a:rPr>
              <a:t>heav’nly</a:t>
            </a:r>
            <a:r>
              <a:rPr lang="en-GB" sz="5000" b="1" i="1" dirty="0" smtClean="0">
                <a:latin typeface="Algerian" pitchFamily="82" charset="0"/>
              </a:rPr>
              <a:t> King;</a:t>
            </a:r>
            <a:endParaRPr lang="en-GB" sz="5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b="1" i="1" dirty="0" smtClean="0">
                <a:latin typeface="Algerian" pitchFamily="82" charset="0"/>
              </a:rPr>
              <a:t>Count me with the servants who would service bring;</a:t>
            </a:r>
            <a:endParaRPr lang="en-GB" sz="5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b="1" i="1" dirty="0" smtClean="0">
                <a:latin typeface="Algerian" pitchFamily="82" charset="0"/>
              </a:rPr>
              <a:t>Count me with the ransomed who His praises sing;</a:t>
            </a:r>
            <a:endParaRPr lang="en-GB" sz="5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b="1" i="1" dirty="0" smtClean="0">
                <a:latin typeface="Algerian" pitchFamily="82" charset="0"/>
              </a:rPr>
              <a:t>Count me,... count me…</a:t>
            </a:r>
            <a:endParaRPr lang="en-GB" sz="5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 </a:t>
            </a:r>
            <a:endParaRPr lang="en-GB" sz="5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1137</TotalTime>
  <Words>273</Words>
  <Application>Microsoft Office PowerPoint</Application>
  <PresentationFormat>On-screen Show (4:3)</PresentationFormat>
  <Paragraphs>40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cross</vt:lpstr>
      <vt:lpstr>Gospel Hymns and Songs 52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174</cp:revision>
  <dcterms:created xsi:type="dcterms:W3CDTF">2012-08-25T10:40:27Z</dcterms:created>
  <dcterms:modified xsi:type="dcterms:W3CDTF">2015-07-05T08:38:51Z</dcterms:modified>
</cp:coreProperties>
</file>