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53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b="1" dirty="0" smtClean="0">
                <a:latin typeface="Algerian" pitchFamily="82" charset="0"/>
              </a:rPr>
              <a:t>S</a:t>
            </a:r>
            <a:r>
              <a:rPr lang="en-GB" sz="8800" b="1" dirty="0" smtClean="0">
                <a:latin typeface="Algerian" pitchFamily="82" charset="0"/>
              </a:rPr>
              <a:t>o send </a:t>
            </a:r>
            <a:r>
              <a:rPr lang="en-GB" sz="8800" b="1" dirty="0" err="1" smtClean="0">
                <a:latin typeface="Algerian" pitchFamily="82" charset="0"/>
              </a:rPr>
              <a:t>i</a:t>
            </a:r>
            <a:r>
              <a:rPr lang="en-GB" sz="8800" b="1" dirty="0" smtClean="0">
                <a:latin typeface="Algerian" pitchFamily="82" charset="0"/>
              </a:rPr>
              <a:t> you</a:t>
            </a:r>
            <a:endParaRPr lang="en-GB" sz="88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96536" cy="72728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So send I you – to hearts made hard by hatred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To </a:t>
            </a:r>
            <a:r>
              <a:rPr lang="en-GB" sz="5000" dirty="0" smtClean="0">
                <a:latin typeface="Algerian" pitchFamily="82" charset="0"/>
              </a:rPr>
              <a:t>eyes made blind because they will not see,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To </a:t>
            </a:r>
            <a:r>
              <a:rPr lang="en-GB" sz="5200" dirty="0" smtClean="0">
                <a:latin typeface="Algerian" pitchFamily="82" charset="0"/>
              </a:rPr>
              <a:t>spend, </a:t>
            </a:r>
            <a:r>
              <a:rPr lang="en-GB" sz="5200" dirty="0" err="1" smtClean="0">
                <a:latin typeface="Algerian" pitchFamily="82" charset="0"/>
              </a:rPr>
              <a:t>th</a:t>
            </a:r>
            <a:r>
              <a:rPr lang="en-GB" sz="5200" dirty="0" smtClean="0">
                <a:latin typeface="Algerian" pitchFamily="82" charset="0"/>
              </a:rPr>
              <a:t>’ it be blood to spend and spare not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So </a:t>
            </a:r>
            <a:r>
              <a:rPr lang="en-GB" sz="5200" dirty="0" smtClean="0">
                <a:latin typeface="Algerian" pitchFamily="82" charset="0"/>
              </a:rPr>
              <a:t>send I you – to taste of Calvary.</a:t>
            </a:r>
            <a:endParaRPr lang="en-GB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18119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“As the Father hath sent Me,</a:t>
            </a:r>
            <a:endParaRPr lang="en-GB" sz="4400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So </a:t>
            </a:r>
            <a:r>
              <a:rPr lang="en-GB" sz="4400" b="1" i="1" dirty="0" smtClean="0">
                <a:effectLst/>
                <a:latin typeface="Algerian" pitchFamily="82" charset="0"/>
              </a:rPr>
              <a:t>send I you.”</a:t>
            </a:r>
            <a:endParaRPr lang="en-GB" sz="44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738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So send I you – to labour unrewarded,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To </a:t>
            </a:r>
            <a:r>
              <a:rPr lang="en-GB" sz="5200" dirty="0" smtClean="0">
                <a:latin typeface="Algerian" pitchFamily="82" charset="0"/>
              </a:rPr>
              <a:t>serve unpaid, unloved, unsought, unknown,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To </a:t>
            </a:r>
            <a:r>
              <a:rPr lang="en-GB" sz="5200" dirty="0" smtClean="0">
                <a:latin typeface="Algerian" pitchFamily="82" charset="0"/>
              </a:rPr>
              <a:t>bear rebuke, to suffer scorn and scoffing.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So </a:t>
            </a:r>
            <a:r>
              <a:rPr lang="en-GB" sz="5200" dirty="0" smtClean="0">
                <a:latin typeface="Algerian" pitchFamily="82" charset="0"/>
              </a:rPr>
              <a:t>send I you – to toil for Me alone.</a:t>
            </a:r>
            <a:endParaRPr lang="en-GB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96517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“As the Father hath sent Me,</a:t>
            </a:r>
            <a:endParaRPr lang="en-GB" sz="4400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So </a:t>
            </a:r>
            <a:r>
              <a:rPr lang="en-GB" sz="4400" b="1" i="1" dirty="0" smtClean="0">
                <a:effectLst/>
                <a:latin typeface="Algerian" pitchFamily="82" charset="0"/>
              </a:rPr>
              <a:t>send I you.”</a:t>
            </a:r>
            <a:endParaRPr lang="en-GB" sz="44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96536" cy="72728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So send I you – to bind the bruised and broken,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O’er </a:t>
            </a:r>
            <a:r>
              <a:rPr lang="en-GB" sz="5400" dirty="0" err="1" smtClean="0">
                <a:latin typeface="Algerian" pitchFamily="82" charset="0"/>
              </a:rPr>
              <a:t>wand’ring</a:t>
            </a:r>
            <a:r>
              <a:rPr lang="en-GB" sz="5400" dirty="0" smtClean="0">
                <a:latin typeface="Algerian" pitchFamily="82" charset="0"/>
              </a:rPr>
              <a:t> souls to work, to weep, to wake,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To </a:t>
            </a:r>
            <a:r>
              <a:rPr lang="en-GB" sz="5400" dirty="0" smtClean="0">
                <a:latin typeface="Algerian" pitchFamily="82" charset="0"/>
              </a:rPr>
              <a:t>bear the burdens of a world a-weary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So </a:t>
            </a:r>
            <a:r>
              <a:rPr lang="en-GB" sz="5400" dirty="0" smtClean="0">
                <a:latin typeface="Algerian" pitchFamily="82" charset="0"/>
              </a:rPr>
              <a:t>send I you- to suffer for My sake.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03718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“As the Father hath sent Me,</a:t>
            </a:r>
            <a:endParaRPr lang="en-GB" sz="4400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So </a:t>
            </a:r>
            <a:r>
              <a:rPr lang="en-GB" sz="4400" b="1" i="1" dirty="0" smtClean="0">
                <a:effectLst/>
                <a:latin typeface="Algerian" pitchFamily="82" charset="0"/>
              </a:rPr>
              <a:t>send I you.”</a:t>
            </a:r>
            <a:endParaRPr lang="en-GB" sz="44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99392"/>
            <a:ext cx="9468544" cy="72728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900" dirty="0" smtClean="0">
                <a:latin typeface="Algerian" pitchFamily="82" charset="0"/>
              </a:rPr>
              <a:t>So send I you – to loneliness and longing</a:t>
            </a:r>
          </a:p>
          <a:p>
            <a:pPr algn="ctr">
              <a:buNone/>
            </a:pPr>
            <a:r>
              <a:rPr lang="en-GB" sz="4900" dirty="0" smtClean="0">
                <a:latin typeface="Algerian" pitchFamily="82" charset="0"/>
              </a:rPr>
              <a:t>With </a:t>
            </a:r>
            <a:r>
              <a:rPr lang="en-GB" sz="4900" dirty="0" smtClean="0">
                <a:latin typeface="Algerian" pitchFamily="82" charset="0"/>
              </a:rPr>
              <a:t>heart a-</a:t>
            </a:r>
            <a:r>
              <a:rPr lang="en-GB" sz="4900" dirty="0" err="1" smtClean="0">
                <a:latin typeface="Algerian" pitchFamily="82" charset="0"/>
              </a:rPr>
              <a:t>hung’ring</a:t>
            </a:r>
            <a:r>
              <a:rPr lang="en-GB" sz="4900" dirty="0" smtClean="0">
                <a:latin typeface="Algerian" pitchFamily="82" charset="0"/>
              </a:rPr>
              <a:t> for the loved and known</a:t>
            </a:r>
            <a:r>
              <a:rPr lang="en-GB" sz="4900" dirty="0" smtClean="0">
                <a:latin typeface="Algerian" pitchFamily="82" charset="0"/>
              </a:rPr>
              <a:t>,</a:t>
            </a:r>
            <a:endParaRPr lang="en-GB" sz="4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Forsaking home and kindred, friend and dear one</a:t>
            </a:r>
          </a:p>
          <a:p>
            <a:pPr algn="ctr">
              <a:buNone/>
            </a:pPr>
            <a:r>
              <a:rPr lang="en-GB" sz="4900" dirty="0" smtClean="0">
                <a:latin typeface="Algerian" pitchFamily="82" charset="0"/>
              </a:rPr>
              <a:t>So send I you – to know My love alone.</a:t>
            </a:r>
            <a:endParaRPr lang="en-GB" sz="4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96517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“As the Father hath sent Me,</a:t>
            </a:r>
            <a:endParaRPr lang="en-GB" sz="4400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So </a:t>
            </a:r>
            <a:r>
              <a:rPr lang="en-GB" sz="4400" b="1" i="1" dirty="0" smtClean="0">
                <a:effectLst/>
                <a:latin typeface="Algerian" pitchFamily="82" charset="0"/>
              </a:rPr>
              <a:t>send I you.”</a:t>
            </a:r>
            <a:endParaRPr lang="en-GB" sz="44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96536" cy="72728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So send I you – leave your life’s ambition,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To </a:t>
            </a:r>
            <a:r>
              <a:rPr lang="en-GB" sz="5300" dirty="0" smtClean="0">
                <a:latin typeface="Algerian" pitchFamily="82" charset="0"/>
              </a:rPr>
              <a:t>die to dear desire, self-will resign,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To </a:t>
            </a:r>
            <a:r>
              <a:rPr lang="en-GB" sz="5300" dirty="0" smtClean="0">
                <a:latin typeface="Algerian" pitchFamily="82" charset="0"/>
              </a:rPr>
              <a:t>labour long and love where men revile you.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So </a:t>
            </a:r>
            <a:r>
              <a:rPr lang="en-GB" sz="5300" dirty="0" smtClean="0">
                <a:latin typeface="Algerian" pitchFamily="82" charset="0"/>
              </a:rPr>
              <a:t>send I you – to loose your life in Mine.</a:t>
            </a:r>
            <a:endParaRPr lang="en-GB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18119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“As the Father hath sent Me,</a:t>
            </a:r>
            <a:endParaRPr lang="en-GB" sz="4400" dirty="0" smtClean="0">
              <a:effectLst/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effectLst/>
                <a:latin typeface="Algerian" pitchFamily="82" charset="0"/>
              </a:rPr>
              <a:t>So </a:t>
            </a:r>
            <a:r>
              <a:rPr lang="en-GB" sz="4400" b="1" i="1" dirty="0" smtClean="0">
                <a:effectLst/>
                <a:latin typeface="Algerian" pitchFamily="82" charset="0"/>
              </a:rPr>
              <a:t>send I you.”</a:t>
            </a:r>
            <a:endParaRPr lang="en-GB" sz="44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1029</TotalTime>
  <Words>279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53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154</cp:revision>
  <dcterms:created xsi:type="dcterms:W3CDTF">2012-08-25T10:40:27Z</dcterms:created>
  <dcterms:modified xsi:type="dcterms:W3CDTF">2013-02-23T22:25:46Z</dcterms:modified>
</cp:coreProperties>
</file>