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  <p:sldId id="292" r:id="rId3"/>
    <p:sldId id="303" r:id="rId4"/>
    <p:sldId id="297" r:id="rId5"/>
    <p:sldId id="304" r:id="rId6"/>
    <p:sldId id="298" r:id="rId7"/>
    <p:sldId id="305" r:id="rId8"/>
    <p:sldId id="293" r:id="rId9"/>
    <p:sldId id="314" r:id="rId10"/>
    <p:sldId id="306" r:id="rId11"/>
    <p:sldId id="307" r:id="rId12"/>
    <p:sldId id="308" r:id="rId13"/>
    <p:sldId id="309" r:id="rId14"/>
    <p:sldId id="294" r:id="rId15"/>
    <p:sldId id="315" r:id="rId16"/>
    <p:sldId id="310" r:id="rId17"/>
    <p:sldId id="316" r:id="rId18"/>
    <p:sldId id="312" r:id="rId19"/>
    <p:sldId id="313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76" autoAdjust="0"/>
    <p:restoredTop sz="94660"/>
  </p:normalViewPr>
  <p:slideViewPr>
    <p:cSldViewPr>
      <p:cViewPr>
        <p:scale>
          <a:sx n="63" d="100"/>
          <a:sy n="63" d="100"/>
        </p:scale>
        <p:origin x="-1764" y="-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8871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08141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72130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4313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844527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3887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32950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77772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906958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752206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250311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 bright="-60000" contrast="3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6" y="-152400"/>
            <a:ext cx="9167936" cy="1554162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latin typeface="Comic Sans MS" pitchFamily="66" charset="0"/>
              </a:rPr>
              <a:t>Gospel Hymns and Songs </a:t>
            </a:r>
            <a:r>
              <a:rPr lang="en-US" sz="9600" b="1" dirty="0" smtClean="0">
                <a:latin typeface="Comic Sans MS" pitchFamily="66" charset="0"/>
              </a:rPr>
              <a:t>54</a:t>
            </a:r>
            <a:endParaRPr lang="en-US" sz="80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79911"/>
            <a:ext cx="9144000" cy="419736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11000" dirty="0" smtClean="0">
                <a:latin typeface="Algerian" pitchFamily="82" charset="0"/>
              </a:rPr>
              <a:t>I am ready for service</a:t>
            </a:r>
            <a:endParaRPr lang="en-US" sz="11000" dirty="0">
              <a:latin typeface="Algerian" pitchFamily="82" charset="0"/>
            </a:endParaRPr>
          </a:p>
          <a:p>
            <a:pPr marL="0" indent="0" algn="ctr">
              <a:buNone/>
            </a:pPr>
            <a:endParaRPr lang="en-US" sz="11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13708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0"/>
                            </p:stCondLst>
                            <p:childTnLst>
                              <p:par>
                                <p:cTn id="10" presetID="34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1" dur="1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7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75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5" dur="750" fill="hold">
                                          <p:stCondLst>
                                            <p:cond delay="2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4"/>
            <a:ext cx="9144000" cy="6858024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 am ready for  service for Thee,  dear Lord,</a:t>
            </a:r>
            <a:endParaRPr lang="en-GB" sz="8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algn="ctr">
              <a:buNone/>
            </a:pPr>
            <a:r>
              <a:rPr lang="en-GB" sz="8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Here am I –    send me,</a:t>
            </a:r>
            <a:endParaRPr lang="en-GB" sz="8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07381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520" y="-24"/>
            <a:ext cx="9144000" cy="6858024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 am willing to be what You’d  have me be,</a:t>
            </a:r>
            <a:endParaRPr lang="en-GB" sz="7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algn="ctr">
              <a:buNone/>
            </a:pPr>
            <a:r>
              <a:rPr lang="en-GB" sz="7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 will go to where You want me to go.</a:t>
            </a:r>
            <a:endParaRPr lang="en-GB" sz="7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07381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algn="ctr">
              <a:buNone/>
            </a:pPr>
            <a:r>
              <a:rPr lang="en-GB" sz="8500" b="1" i="1" dirty="0" smtClean="0">
                <a:latin typeface="+mj-lt"/>
              </a:rPr>
              <a:t>I am ready for Service for  Thee, dear Lord,</a:t>
            </a:r>
            <a:endParaRPr lang="en-GB" sz="8500" dirty="0" smtClean="0">
              <a:latin typeface="+mj-lt"/>
            </a:endParaRPr>
          </a:p>
          <a:p>
            <a:pPr algn="ctr">
              <a:buNone/>
            </a:pPr>
            <a:r>
              <a:rPr lang="en-GB" sz="8500" b="1" i="1" dirty="0" smtClean="0">
                <a:latin typeface="+mj-lt"/>
              </a:rPr>
              <a:t>Here am I,       send me,</a:t>
            </a:r>
            <a:endParaRPr lang="en-GB" sz="8500" dirty="0" smtClean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44624"/>
            <a:ext cx="9144000" cy="6858000"/>
          </a:xfrm>
        </p:spPr>
        <p:txBody>
          <a:bodyPr/>
          <a:lstStyle/>
          <a:p>
            <a:pPr algn="ctr">
              <a:buNone/>
            </a:pPr>
            <a:r>
              <a:rPr lang="en-GB" sz="7200" b="1" i="1" dirty="0" err="1" smtClean="0">
                <a:latin typeface="+mj-lt"/>
              </a:rPr>
              <a:t>Tho</a:t>
            </a:r>
            <a:r>
              <a:rPr lang="en-GB" sz="7200" b="1" i="1" dirty="0" smtClean="0">
                <a:latin typeface="+mj-lt"/>
              </a:rPr>
              <a:t>’ the pathway seems dark</a:t>
            </a:r>
            <a:endParaRPr lang="en-GB" sz="7200" dirty="0" smtClean="0">
              <a:latin typeface="+mj-lt"/>
            </a:endParaRPr>
          </a:p>
          <a:p>
            <a:pPr algn="ctr">
              <a:buNone/>
            </a:pPr>
            <a:r>
              <a:rPr lang="en-GB" sz="7200" b="1" i="1" dirty="0" smtClean="0">
                <a:latin typeface="+mj-lt"/>
              </a:rPr>
              <a:t>For Thee I’ll do       or die,                           I am ready for service Lord.</a:t>
            </a:r>
            <a:endParaRPr lang="en-GB" sz="7200" dirty="0" smtClean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500" dirty="0" smtClean="0">
                <a:latin typeface="Algerian" pitchFamily="82" charset="0"/>
              </a:rPr>
              <a:t>Many souls in sins are dying,</a:t>
            </a:r>
          </a:p>
          <a:p>
            <a:pPr algn="ctr">
              <a:buNone/>
            </a:pPr>
            <a:r>
              <a:rPr lang="en-GB" sz="8500" dirty="0" smtClean="0">
                <a:latin typeface="Algerian" pitchFamily="82" charset="0"/>
              </a:rPr>
              <a:t>Haste to help them while you may,</a:t>
            </a:r>
            <a:endParaRPr lang="en-GB" sz="85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07381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600" dirty="0" smtClean="0">
                <a:latin typeface="Algerian" pitchFamily="82" charset="0"/>
              </a:rPr>
              <a:t>For the time is swiftly flying,</a:t>
            </a:r>
          </a:p>
          <a:p>
            <a:pPr algn="ctr">
              <a:buNone/>
            </a:pPr>
            <a:r>
              <a:rPr lang="en-GB" sz="8600" dirty="0" smtClean="0">
                <a:latin typeface="Algerian" pitchFamily="82" charset="0"/>
              </a:rPr>
              <a:t>Will you now  to Jesus say:</a:t>
            </a:r>
          </a:p>
        </p:txBody>
      </p:sp>
    </p:spTree>
    <p:extLst>
      <p:ext uri="{BB962C8B-B14F-4D97-AF65-F5344CB8AC3E}">
        <p14:creationId xmlns:p14="http://schemas.microsoft.com/office/powerpoint/2010/main" xmlns="" val="22007381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4"/>
            <a:ext cx="9144000" cy="6858024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 am ready for  service for Thee,  dear Lord,</a:t>
            </a:r>
            <a:endParaRPr lang="en-GB" sz="8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algn="ctr">
              <a:buNone/>
            </a:pPr>
            <a:r>
              <a:rPr lang="en-GB" sz="8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Here am I –    send me,</a:t>
            </a:r>
            <a:endParaRPr lang="en-GB" sz="8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07381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520" y="-24"/>
            <a:ext cx="9144000" cy="6858024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 am willing to be what You’d  have me be,</a:t>
            </a:r>
            <a:endParaRPr lang="en-GB" sz="7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algn="ctr">
              <a:buNone/>
            </a:pPr>
            <a:r>
              <a:rPr lang="en-GB" sz="7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 will go to where You want me to go.</a:t>
            </a:r>
            <a:endParaRPr lang="en-GB" sz="7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07381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algn="ctr">
              <a:buNone/>
            </a:pPr>
            <a:r>
              <a:rPr lang="en-GB" sz="8500" b="1" i="1" dirty="0" smtClean="0">
                <a:latin typeface="+mj-lt"/>
              </a:rPr>
              <a:t>I am ready for Service for  Thee, dear Lord,</a:t>
            </a:r>
            <a:endParaRPr lang="en-GB" sz="8500" dirty="0" smtClean="0">
              <a:latin typeface="+mj-lt"/>
            </a:endParaRPr>
          </a:p>
          <a:p>
            <a:pPr algn="ctr">
              <a:buNone/>
            </a:pPr>
            <a:r>
              <a:rPr lang="en-GB" sz="8500" b="1" i="1" dirty="0" smtClean="0">
                <a:latin typeface="+mj-lt"/>
              </a:rPr>
              <a:t>Here am I,       send me,</a:t>
            </a:r>
            <a:endParaRPr lang="en-GB" sz="8500" dirty="0" smtClean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44624"/>
            <a:ext cx="9144000" cy="6858000"/>
          </a:xfrm>
        </p:spPr>
        <p:txBody>
          <a:bodyPr/>
          <a:lstStyle/>
          <a:p>
            <a:pPr algn="ctr">
              <a:buNone/>
            </a:pPr>
            <a:r>
              <a:rPr lang="en-GB" sz="7200" b="1" i="1" dirty="0" err="1" smtClean="0">
                <a:latin typeface="+mj-lt"/>
              </a:rPr>
              <a:t>Tho</a:t>
            </a:r>
            <a:r>
              <a:rPr lang="en-GB" sz="7200" b="1" i="1" dirty="0" smtClean="0">
                <a:latin typeface="+mj-lt"/>
              </a:rPr>
              <a:t>’ the pathway seems dark</a:t>
            </a:r>
            <a:endParaRPr lang="en-GB" sz="7200" dirty="0" smtClean="0">
              <a:latin typeface="+mj-lt"/>
            </a:endParaRPr>
          </a:p>
          <a:p>
            <a:pPr algn="ctr">
              <a:buNone/>
            </a:pPr>
            <a:r>
              <a:rPr lang="en-GB" sz="7200" b="1" i="1" dirty="0" smtClean="0">
                <a:latin typeface="+mj-lt"/>
              </a:rPr>
              <a:t>For Thee I’ll do       or die,                           I am ready for service Lord.</a:t>
            </a:r>
            <a:endParaRPr lang="en-GB" sz="7200" dirty="0" smtClean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71462"/>
            <a:ext cx="9144000" cy="7000924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500" dirty="0" smtClean="0">
                <a:latin typeface="Algerian" pitchFamily="82" charset="0"/>
              </a:rPr>
              <a:t>Listen to the Master’s pleadings,</a:t>
            </a:r>
          </a:p>
          <a:p>
            <a:pPr algn="ctr">
              <a:buNone/>
            </a:pPr>
            <a:r>
              <a:rPr lang="en-GB" sz="8500" dirty="0" smtClean="0">
                <a:latin typeface="Algerian" pitchFamily="82" charset="0"/>
              </a:rPr>
              <a:t>There is urgent work for all,</a:t>
            </a:r>
            <a:endParaRPr lang="en-GB" sz="85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07381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71462"/>
            <a:ext cx="9144000" cy="7000924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200" dirty="0" smtClean="0">
                <a:latin typeface="Algerian" pitchFamily="82" charset="0"/>
              </a:rPr>
              <a:t>Heed the Spirit’s interceding,</a:t>
            </a:r>
          </a:p>
          <a:p>
            <a:pPr algn="ctr">
              <a:buNone/>
            </a:pPr>
            <a:r>
              <a:rPr lang="en-GB" sz="8200" dirty="0" smtClean="0">
                <a:latin typeface="Algerian" pitchFamily="82" charset="0"/>
              </a:rPr>
              <a:t>Give this answer to the call:</a:t>
            </a:r>
            <a:endParaRPr lang="en-GB" sz="82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07381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4"/>
            <a:ext cx="9144000" cy="6858024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 am ready for  service for Thee,  dear Lord,</a:t>
            </a:r>
            <a:endParaRPr lang="en-GB" sz="8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algn="ctr">
              <a:buNone/>
            </a:pPr>
            <a:r>
              <a:rPr lang="en-GB" sz="8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Here am I –    send me,</a:t>
            </a:r>
            <a:endParaRPr lang="en-GB" sz="8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07381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520" y="-24"/>
            <a:ext cx="9144000" cy="6858024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 am willing to be what You’d  have me be,</a:t>
            </a:r>
            <a:endParaRPr lang="en-GB" sz="7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algn="ctr">
              <a:buNone/>
            </a:pPr>
            <a:r>
              <a:rPr lang="en-GB" sz="7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 will go to where You want me to go.</a:t>
            </a:r>
            <a:endParaRPr lang="en-GB" sz="7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07381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algn="ctr">
              <a:buNone/>
            </a:pPr>
            <a:r>
              <a:rPr lang="en-GB" sz="8500" b="1" i="1" dirty="0" smtClean="0">
                <a:latin typeface="+mj-lt"/>
              </a:rPr>
              <a:t>I am ready for Service for  Thee, dear Lord,</a:t>
            </a:r>
            <a:endParaRPr lang="en-GB" sz="8500" dirty="0" smtClean="0">
              <a:latin typeface="+mj-lt"/>
            </a:endParaRPr>
          </a:p>
          <a:p>
            <a:pPr algn="ctr">
              <a:buNone/>
            </a:pPr>
            <a:r>
              <a:rPr lang="en-GB" sz="8500" b="1" i="1" dirty="0" smtClean="0">
                <a:latin typeface="+mj-lt"/>
              </a:rPr>
              <a:t>Here am I,       send me,</a:t>
            </a:r>
            <a:endParaRPr lang="en-GB" sz="8500" dirty="0" smtClean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44624"/>
            <a:ext cx="9144000" cy="6858000"/>
          </a:xfrm>
        </p:spPr>
        <p:txBody>
          <a:bodyPr/>
          <a:lstStyle/>
          <a:p>
            <a:pPr algn="ctr">
              <a:buNone/>
            </a:pPr>
            <a:r>
              <a:rPr lang="en-GB" sz="7200" b="1" i="1" dirty="0" err="1" smtClean="0">
                <a:latin typeface="+mj-lt"/>
              </a:rPr>
              <a:t>Tho</a:t>
            </a:r>
            <a:r>
              <a:rPr lang="en-GB" sz="7200" b="1" i="1" dirty="0" smtClean="0">
                <a:latin typeface="+mj-lt"/>
              </a:rPr>
              <a:t>’ the pathway seems dark</a:t>
            </a:r>
            <a:endParaRPr lang="en-GB" sz="7200" dirty="0" smtClean="0">
              <a:latin typeface="+mj-lt"/>
            </a:endParaRPr>
          </a:p>
          <a:p>
            <a:pPr algn="ctr">
              <a:buNone/>
            </a:pPr>
            <a:r>
              <a:rPr lang="en-GB" sz="7200" b="1" i="1" dirty="0" smtClean="0">
                <a:latin typeface="+mj-lt"/>
              </a:rPr>
              <a:t>For Thee I’ll do       or die,                           I am ready for service Lord.</a:t>
            </a:r>
            <a:endParaRPr lang="en-GB" sz="7200" dirty="0" smtClean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7384"/>
            <a:ext cx="9144000" cy="68580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600" dirty="0" smtClean="0">
                <a:latin typeface="Algerian" pitchFamily="82" charset="0"/>
              </a:rPr>
              <a:t>There’s a voice to you now calling,</a:t>
            </a:r>
          </a:p>
          <a:p>
            <a:pPr algn="ctr">
              <a:buNone/>
            </a:pPr>
            <a:r>
              <a:rPr lang="en-GB" sz="7600" dirty="0" smtClean="0">
                <a:latin typeface="Algerian" pitchFamily="82" charset="0"/>
              </a:rPr>
              <a:t>Will you heed the earnest word,</a:t>
            </a:r>
            <a:endParaRPr lang="en-GB" sz="76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07381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71462"/>
            <a:ext cx="9144000" cy="68580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200" dirty="0" smtClean="0">
                <a:latin typeface="Algerian" pitchFamily="82" charset="0"/>
              </a:rPr>
              <a:t>On the ear it’s gently calling,</a:t>
            </a:r>
          </a:p>
          <a:p>
            <a:pPr algn="ctr">
              <a:buNone/>
            </a:pPr>
            <a:r>
              <a:rPr lang="en-GB" sz="8200" dirty="0" smtClean="0">
                <a:latin typeface="Algerian" pitchFamily="82" charset="0"/>
              </a:rPr>
              <a:t>Give this answer to your Lord:</a:t>
            </a:r>
            <a:endParaRPr lang="en-GB" sz="82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07381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850</TotalTime>
  <Words>327</Words>
  <Application>Microsoft Office PowerPoint</Application>
  <PresentationFormat>On-screen Show (4:3)</PresentationFormat>
  <Paragraphs>38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cross</vt:lpstr>
      <vt:lpstr>Gospel Hymns and Songs 54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CBN</cp:lastModifiedBy>
  <cp:revision>104</cp:revision>
  <dcterms:created xsi:type="dcterms:W3CDTF">2012-08-25T10:40:27Z</dcterms:created>
  <dcterms:modified xsi:type="dcterms:W3CDTF">2014-08-03T09:36:15Z</dcterms:modified>
</cp:coreProperties>
</file>