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8" r:id="rId4"/>
    <p:sldId id="271" r:id="rId5"/>
    <p:sldId id="272" r:id="rId6"/>
    <p:sldId id="279" r:id="rId7"/>
    <p:sldId id="273" r:id="rId8"/>
    <p:sldId id="274" r:id="rId9"/>
    <p:sldId id="280" r:id="rId10"/>
    <p:sldId id="275" r:id="rId11"/>
    <p:sldId id="276" r:id="rId12"/>
    <p:sldId id="281" r:id="rId13"/>
    <p:sldId id="27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4660"/>
  </p:normalViewPr>
  <p:slideViewPr>
    <p:cSldViewPr>
      <p:cViewPr>
        <p:scale>
          <a:sx n="60" d="100"/>
          <a:sy n="60" d="100"/>
        </p:scale>
        <p:origin x="-171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B53C1-F803-42BE-9B01-05AD3689052F}" type="datetimeFigureOut">
              <a:rPr lang="en-US" smtClean="0"/>
              <a:pPr/>
              <a:t>12/14/2014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9B2D-3CB6-4BB2-8825-E5D7BF1A897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55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411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Anywhere with </a:t>
            </a:r>
            <a:r>
              <a:rPr lang="en-GB" sz="11500" dirty="0" err="1" smtClean="0">
                <a:latin typeface="Algerian" pitchFamily="82" charset="0"/>
              </a:rPr>
              <a:t>jesus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Anywhere! Anywhere!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Fear I cannot know;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Anywhere with Jesus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I can safely go.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Anywhere with Jesus I can go to sleep,</a:t>
            </a:r>
          </a:p>
          <a:p>
            <a:pPr algn="ctr">
              <a:buNone/>
            </a:pPr>
            <a:r>
              <a:rPr lang="en-GB" sz="7200" dirty="0" smtClean="0"/>
              <a:t>When the </a:t>
            </a:r>
            <a:r>
              <a:rPr lang="en-GB" sz="7200" dirty="0" err="1" smtClean="0"/>
              <a:t>dark’ning</a:t>
            </a:r>
            <a:r>
              <a:rPr lang="en-GB" sz="7200" dirty="0" smtClean="0"/>
              <a:t> shadows round about me creep</a:t>
            </a:r>
            <a:r>
              <a:rPr lang="en-GB" sz="7200" dirty="0" smtClean="0"/>
              <a:t>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Knowing </a:t>
            </a:r>
            <a:r>
              <a:rPr lang="en-GB" sz="7200" dirty="0" smtClean="0"/>
              <a:t>I shall  waken never more to roam,</a:t>
            </a:r>
          </a:p>
          <a:p>
            <a:pPr algn="ctr">
              <a:buNone/>
            </a:pPr>
            <a:r>
              <a:rPr lang="en-GB" sz="7200" dirty="0" smtClean="0"/>
              <a:t>Anywhere with Jesus will be home, sweet home,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Anywhere! Anywhere!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Fear I cannot know;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Anywhere with Jesus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I can safely go.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142900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/>
              <a:t>Anywhere with Jesus I can safely go;</a:t>
            </a:r>
          </a:p>
          <a:p>
            <a:pPr algn="ctr">
              <a:buNone/>
            </a:pPr>
            <a:r>
              <a:rPr lang="en-GB" sz="7500" dirty="0" smtClean="0"/>
              <a:t>Anywhere He leads me in this world below</a:t>
            </a:r>
            <a:r>
              <a:rPr lang="en-GB" sz="7500" dirty="0" smtClean="0"/>
              <a:t>;</a:t>
            </a:r>
            <a:endParaRPr lang="en-GB" sz="7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142900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Anywhere </a:t>
            </a:r>
            <a:r>
              <a:rPr lang="en-GB" sz="7200" dirty="0" smtClean="0"/>
              <a:t>without Him dearest joys would fade;</a:t>
            </a:r>
          </a:p>
          <a:p>
            <a:pPr algn="ctr">
              <a:buNone/>
            </a:pPr>
            <a:r>
              <a:rPr lang="en-GB" sz="7200" dirty="0" smtClean="0"/>
              <a:t>Anywhere with Jesus, I am not afraid.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Anywhere! Anywhere!</a:t>
            </a:r>
            <a:endParaRPr lang="en-GB" sz="6600" dirty="0" smtClean="0"/>
          </a:p>
          <a:p>
            <a:pPr algn="ctr">
              <a:buNone/>
            </a:pPr>
            <a:r>
              <a:rPr lang="en-GB" sz="6600" b="1" i="1" dirty="0" smtClean="0"/>
              <a:t>Fear I cannot know;</a:t>
            </a:r>
            <a:endParaRPr lang="en-GB" sz="6600" dirty="0" smtClean="0"/>
          </a:p>
          <a:p>
            <a:pPr algn="ctr">
              <a:buNone/>
            </a:pPr>
            <a:r>
              <a:rPr lang="en-GB" sz="6600" b="1" i="1" dirty="0" smtClean="0"/>
              <a:t>Anywhere with Jesus</a:t>
            </a:r>
            <a:endParaRPr lang="en-GB" sz="6600" dirty="0" smtClean="0"/>
          </a:p>
          <a:p>
            <a:pPr algn="ctr">
              <a:buNone/>
            </a:pPr>
            <a:r>
              <a:rPr lang="en-GB" sz="6600" b="1" i="1" dirty="0" smtClean="0"/>
              <a:t>I can safely go.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Anywhere with Jesus I am not alone;</a:t>
            </a:r>
          </a:p>
          <a:p>
            <a:pPr algn="ctr">
              <a:buNone/>
            </a:pPr>
            <a:r>
              <a:rPr lang="en-GB" sz="7200" dirty="0" smtClean="0"/>
              <a:t>Other friends may fail me, He is still my own</a:t>
            </a:r>
            <a:r>
              <a:rPr lang="en-GB" sz="7200" dirty="0" smtClean="0"/>
              <a:t>;.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err="1" smtClean="0"/>
              <a:t>Tho</a:t>
            </a:r>
            <a:r>
              <a:rPr lang="en-GB" sz="7200" dirty="0" smtClean="0"/>
              <a:t>’ his hand may lead me over dreariest ways,</a:t>
            </a:r>
          </a:p>
          <a:p>
            <a:pPr algn="ctr">
              <a:buNone/>
            </a:pPr>
            <a:r>
              <a:rPr lang="en-GB" sz="7200" dirty="0" smtClean="0"/>
              <a:t>Anywhere with Jesus is a house of praise.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21547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Anywhere! Anywhere!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Fear I cannot know;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Anywhere with Jesus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I can safely go.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Anywhere with Jesus over land and sea,</a:t>
            </a:r>
          </a:p>
          <a:p>
            <a:pPr algn="ctr">
              <a:buNone/>
            </a:pPr>
            <a:r>
              <a:rPr lang="en-GB" sz="7200" dirty="0" smtClean="0"/>
              <a:t>Telling souls in darkness of salvation free</a:t>
            </a:r>
            <a:r>
              <a:rPr lang="en-GB" sz="7200" dirty="0" smtClean="0"/>
              <a:t>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43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/>
              <a:t>Ready </a:t>
            </a:r>
            <a:r>
              <a:rPr lang="en-GB" sz="7200" dirty="0" smtClean="0"/>
              <a:t>as He summons me to go or stay,</a:t>
            </a:r>
          </a:p>
          <a:p>
            <a:pPr algn="ctr">
              <a:buNone/>
            </a:pPr>
            <a:r>
              <a:rPr lang="en-GB" sz="7200" dirty="0" smtClean="0"/>
              <a:t>Anywhere with Jesus when he points the way.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672</TotalTime>
  <Words>222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55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55</cp:revision>
  <dcterms:created xsi:type="dcterms:W3CDTF">2012-08-25T10:40:27Z</dcterms:created>
  <dcterms:modified xsi:type="dcterms:W3CDTF">2014-12-14T07:05:20Z</dcterms:modified>
</cp:coreProperties>
</file>