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3" r:id="rId3"/>
    <p:sldId id="274" r:id="rId4"/>
    <p:sldId id="275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 autoAdjust="0"/>
    <p:restoredTop sz="94660"/>
  </p:normalViewPr>
  <p:slideViewPr>
    <p:cSldViewPr>
      <p:cViewPr>
        <p:scale>
          <a:sx n="49" d="100"/>
          <a:sy n="49" d="100"/>
        </p:scale>
        <p:origin x="-876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Gospel  Hymns  and  Songs  </a:t>
            </a:r>
            <a:r>
              <a:rPr lang="en-US" sz="8000" b="1" dirty="0" smtClean="0">
                <a:latin typeface="Comic Sans MS" pitchFamily="66" charset="0"/>
              </a:rPr>
              <a:t>56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200" b="1" dirty="0" smtClean="0">
                <a:latin typeface="Algerian" pitchFamily="82" charset="0"/>
              </a:rPr>
              <a:t>I love,           I love my master</a:t>
            </a:r>
            <a:endParaRPr lang="en-US" sz="112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dirty="0" smtClean="0"/>
              <a:t>I </a:t>
            </a:r>
            <a:r>
              <a:rPr lang="en-GB" sz="6600" dirty="0" smtClean="0"/>
              <a:t>love, I love my Master,</a:t>
            </a:r>
            <a:endParaRPr lang="en-US" sz="6600" dirty="0" smtClean="0"/>
          </a:p>
          <a:p>
            <a:pPr algn="ctr">
              <a:buNone/>
            </a:pPr>
            <a:r>
              <a:rPr lang="en-GB" sz="6600" dirty="0" smtClean="0"/>
              <a:t>I </a:t>
            </a:r>
            <a:r>
              <a:rPr lang="en-GB" sz="6600" dirty="0" smtClean="0"/>
              <a:t>will not go out free!</a:t>
            </a:r>
            <a:endParaRPr lang="en-US" sz="6600" dirty="0" smtClean="0"/>
          </a:p>
          <a:p>
            <a:pPr algn="ctr">
              <a:buNone/>
            </a:pPr>
            <a:r>
              <a:rPr lang="en-GB" sz="6600" dirty="0" smtClean="0"/>
              <a:t>For </a:t>
            </a:r>
            <a:r>
              <a:rPr lang="en-GB" sz="6600" dirty="0" smtClean="0"/>
              <a:t>He </a:t>
            </a:r>
            <a:r>
              <a:rPr lang="en-GB" sz="6600" dirty="0" smtClean="0"/>
              <a:t>is                     my Redeemer</a:t>
            </a:r>
            <a:r>
              <a:rPr lang="en-GB" sz="6600" dirty="0" smtClean="0"/>
              <a:t>;</a:t>
            </a:r>
            <a:endParaRPr lang="en-US" sz="6600" dirty="0" smtClean="0"/>
          </a:p>
          <a:p>
            <a:pPr algn="ctr">
              <a:buNone/>
            </a:pPr>
            <a:r>
              <a:rPr lang="en-GB" sz="6600" dirty="0" smtClean="0"/>
              <a:t>He paid the </a:t>
            </a:r>
            <a:r>
              <a:rPr lang="en-GB" sz="6600" dirty="0" smtClean="0"/>
              <a:t>price for </a:t>
            </a:r>
            <a:r>
              <a:rPr lang="en-GB" sz="6600" dirty="0" smtClean="0"/>
              <a:t>me</a:t>
            </a:r>
            <a:endParaRPr lang="en-US" sz="66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700" dirty="0" smtClean="0"/>
              <a:t>I </a:t>
            </a:r>
            <a:r>
              <a:rPr lang="en-GB" sz="6700" dirty="0" smtClean="0"/>
              <a:t>would not </a:t>
            </a:r>
            <a:r>
              <a:rPr lang="en-GB" sz="6700" dirty="0" smtClean="0"/>
              <a:t>leave      </a:t>
            </a:r>
            <a:r>
              <a:rPr lang="en-GB" sz="6700" dirty="0" smtClean="0"/>
              <a:t>His service</a:t>
            </a:r>
            <a:r>
              <a:rPr lang="en-GB" sz="6700" dirty="0" smtClean="0"/>
              <a:t>,</a:t>
            </a:r>
            <a:endParaRPr lang="en-US" sz="6700" dirty="0" smtClean="0"/>
          </a:p>
          <a:p>
            <a:pPr algn="ctr">
              <a:buNone/>
            </a:pPr>
            <a:r>
              <a:rPr lang="en-GB" sz="6700" dirty="0" smtClean="0"/>
              <a:t>It </a:t>
            </a:r>
            <a:r>
              <a:rPr lang="en-GB" sz="6700" dirty="0" smtClean="0"/>
              <a:t>is so sweet and blest;</a:t>
            </a:r>
            <a:endParaRPr lang="en-US" sz="6700" dirty="0" smtClean="0"/>
          </a:p>
          <a:p>
            <a:pPr algn="ctr">
              <a:buNone/>
            </a:pPr>
            <a:r>
              <a:rPr lang="en-GB" sz="6700" dirty="0" smtClean="0"/>
              <a:t>And </a:t>
            </a:r>
            <a:r>
              <a:rPr lang="en-GB" sz="6700" dirty="0" smtClean="0"/>
              <a:t>in the weariest moments</a:t>
            </a:r>
            <a:endParaRPr lang="en-US" sz="6700" dirty="0" smtClean="0"/>
          </a:p>
          <a:p>
            <a:pPr algn="ctr">
              <a:buNone/>
            </a:pPr>
            <a:r>
              <a:rPr lang="en-GB" sz="6600" dirty="0" smtClean="0"/>
              <a:t>He </a:t>
            </a:r>
            <a:r>
              <a:rPr lang="en-GB" sz="6600" dirty="0" smtClean="0"/>
              <a:t>gives the </a:t>
            </a:r>
            <a:r>
              <a:rPr lang="en-GB" sz="6600" dirty="0" smtClean="0"/>
              <a:t>truest </a:t>
            </a:r>
            <a:r>
              <a:rPr lang="en-GB" sz="6600" dirty="0" smtClean="0"/>
              <a:t>rest.</a:t>
            </a:r>
            <a:endParaRPr lang="en-US" sz="66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800" dirty="0" smtClean="0"/>
              <a:t>My Master shed </a:t>
            </a:r>
            <a:r>
              <a:rPr lang="en-GB" sz="6800" dirty="0" smtClean="0"/>
              <a:t>        his </a:t>
            </a:r>
            <a:r>
              <a:rPr lang="en-GB" sz="6800" dirty="0" smtClean="0"/>
              <a:t>life-blood</a:t>
            </a:r>
            <a:endParaRPr lang="en-US" sz="6800" dirty="0" smtClean="0"/>
          </a:p>
          <a:p>
            <a:pPr algn="ctr">
              <a:buNone/>
            </a:pPr>
            <a:r>
              <a:rPr lang="en-GB" sz="6800" dirty="0" smtClean="0"/>
              <a:t>My </a:t>
            </a:r>
            <a:r>
              <a:rPr lang="en-GB" sz="6800" dirty="0" smtClean="0"/>
              <a:t>vassal life to win,</a:t>
            </a:r>
            <a:endParaRPr lang="en-US" sz="6800" dirty="0" smtClean="0"/>
          </a:p>
          <a:p>
            <a:pPr algn="ctr">
              <a:buNone/>
            </a:pPr>
            <a:r>
              <a:rPr lang="en-GB" sz="6800" dirty="0" smtClean="0"/>
              <a:t>And </a:t>
            </a:r>
            <a:r>
              <a:rPr lang="en-GB" sz="6800" dirty="0" smtClean="0"/>
              <a:t>save me </a:t>
            </a:r>
            <a:r>
              <a:rPr lang="en-GB" sz="6800" dirty="0" smtClean="0"/>
              <a:t>          from </a:t>
            </a:r>
            <a:r>
              <a:rPr lang="en-GB" sz="6800" dirty="0" smtClean="0"/>
              <a:t>the bondage</a:t>
            </a:r>
            <a:endParaRPr lang="en-US" sz="6800" dirty="0" smtClean="0"/>
          </a:p>
          <a:p>
            <a:pPr algn="ctr">
              <a:buNone/>
            </a:pPr>
            <a:r>
              <a:rPr lang="en-GB" sz="6800" dirty="0" smtClean="0"/>
              <a:t>Of </a:t>
            </a:r>
            <a:r>
              <a:rPr lang="en-GB" sz="6800" dirty="0" smtClean="0"/>
              <a:t>tyrant self and sin</a:t>
            </a:r>
            <a:r>
              <a:rPr lang="en-GB" sz="6800" dirty="0" smtClean="0"/>
              <a:t>.</a:t>
            </a:r>
            <a:endParaRPr lang="en-US" sz="68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/>
              <a:t>He </a:t>
            </a:r>
            <a:r>
              <a:rPr lang="en-GB" sz="6000" dirty="0" smtClean="0"/>
              <a:t>chose me </a:t>
            </a:r>
            <a:r>
              <a:rPr lang="en-GB" sz="6000" dirty="0" smtClean="0"/>
              <a:t>                for </a:t>
            </a:r>
            <a:r>
              <a:rPr lang="en-GB" sz="6000" dirty="0" smtClean="0"/>
              <a:t>His service,</a:t>
            </a:r>
            <a:endParaRPr lang="en-US" sz="6000" dirty="0" smtClean="0"/>
          </a:p>
          <a:p>
            <a:pPr algn="ctr">
              <a:buNone/>
            </a:pPr>
            <a:r>
              <a:rPr lang="en-GB" sz="6000" dirty="0" smtClean="0"/>
              <a:t>And </a:t>
            </a:r>
            <a:r>
              <a:rPr lang="en-GB" sz="6000" dirty="0" smtClean="0"/>
              <a:t>gave </a:t>
            </a:r>
            <a:r>
              <a:rPr lang="en-GB" sz="6000" dirty="0" smtClean="0"/>
              <a:t>me            </a:t>
            </a:r>
            <a:r>
              <a:rPr lang="en-GB" sz="6000" dirty="0" smtClean="0"/>
              <a:t>power to choose</a:t>
            </a:r>
            <a:endParaRPr lang="en-US" sz="6000" dirty="0" smtClean="0"/>
          </a:p>
          <a:p>
            <a:pPr algn="ctr">
              <a:buNone/>
            </a:pPr>
            <a:r>
              <a:rPr lang="en-GB" sz="6000" dirty="0" smtClean="0"/>
              <a:t>That </a:t>
            </a:r>
            <a:r>
              <a:rPr lang="en-GB" sz="6000" dirty="0" smtClean="0"/>
              <a:t>blessed; </a:t>
            </a:r>
            <a:r>
              <a:rPr lang="en-GB" sz="6000" dirty="0" smtClean="0"/>
              <a:t>         perfect </a:t>
            </a:r>
            <a:r>
              <a:rPr lang="en-GB" sz="6000" dirty="0" smtClean="0"/>
              <a:t>freedom,</a:t>
            </a:r>
            <a:endParaRPr lang="en-US" sz="6000" dirty="0" smtClean="0"/>
          </a:p>
          <a:p>
            <a:pPr algn="ctr">
              <a:buNone/>
            </a:pPr>
            <a:r>
              <a:rPr lang="en-GB" sz="6000" dirty="0" smtClean="0"/>
              <a:t>Which </a:t>
            </a:r>
            <a:r>
              <a:rPr lang="en-GB" sz="6000" dirty="0" smtClean="0"/>
              <a:t>I shall never lose.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400" dirty="0" smtClean="0"/>
              <a:t>I would not halve my service,</a:t>
            </a:r>
            <a:endParaRPr lang="en-US" sz="6400" dirty="0" smtClean="0"/>
          </a:p>
          <a:p>
            <a:pPr algn="ctr">
              <a:buNone/>
            </a:pPr>
            <a:r>
              <a:rPr lang="en-GB" sz="6400" dirty="0" smtClean="0"/>
              <a:t>His </a:t>
            </a:r>
            <a:r>
              <a:rPr lang="en-GB" sz="6400" dirty="0" smtClean="0"/>
              <a:t>only it must be!</a:t>
            </a:r>
            <a:endParaRPr lang="en-US" sz="6400" dirty="0" smtClean="0"/>
          </a:p>
          <a:p>
            <a:pPr algn="ctr">
              <a:buNone/>
            </a:pPr>
            <a:r>
              <a:rPr lang="en-GB" sz="6400" dirty="0" smtClean="0"/>
              <a:t>His </a:t>
            </a:r>
            <a:r>
              <a:rPr lang="en-GB" sz="6400" dirty="0" smtClean="0"/>
              <a:t>only – </a:t>
            </a:r>
            <a:r>
              <a:rPr lang="en-GB" sz="6400" dirty="0" smtClean="0"/>
              <a:t>                 Who </a:t>
            </a:r>
            <a:r>
              <a:rPr lang="en-GB" sz="6400" dirty="0" smtClean="0"/>
              <a:t>so </a:t>
            </a:r>
            <a:r>
              <a:rPr lang="en-GB" sz="6400" dirty="0" smtClean="0"/>
              <a:t>loved </a:t>
            </a:r>
            <a:r>
              <a:rPr lang="en-GB" sz="6400" dirty="0" smtClean="0"/>
              <a:t>me,</a:t>
            </a:r>
            <a:endParaRPr lang="en-US" sz="6400" dirty="0" smtClean="0"/>
          </a:p>
          <a:p>
            <a:pPr algn="ctr">
              <a:buNone/>
            </a:pPr>
            <a:r>
              <a:rPr lang="en-GB" sz="6400" dirty="0" smtClean="0"/>
              <a:t>And </a:t>
            </a:r>
            <a:r>
              <a:rPr lang="en-GB" sz="6400" dirty="0" smtClean="0"/>
              <a:t>gave Himself for </a:t>
            </a:r>
            <a:r>
              <a:rPr lang="en-GB" sz="6400" dirty="0" smtClean="0"/>
              <a:t>me</a:t>
            </a:r>
            <a:endParaRPr lang="en-US" sz="64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800" dirty="0" smtClean="0"/>
              <a:t>Rejoicing </a:t>
            </a:r>
            <a:r>
              <a:rPr lang="en-GB" sz="6800" dirty="0" smtClean="0"/>
              <a:t>and adoring,</a:t>
            </a:r>
            <a:endParaRPr lang="en-US" sz="6800" dirty="0" smtClean="0"/>
          </a:p>
          <a:p>
            <a:pPr algn="ctr">
              <a:buNone/>
            </a:pPr>
            <a:r>
              <a:rPr lang="en-GB" sz="6800" dirty="0" smtClean="0"/>
              <a:t>Henceforth </a:t>
            </a:r>
            <a:r>
              <a:rPr lang="en-GB" sz="6800" dirty="0" smtClean="0"/>
              <a:t>my song shall be –</a:t>
            </a:r>
            <a:endParaRPr lang="en-US" sz="6800" dirty="0" smtClean="0"/>
          </a:p>
          <a:p>
            <a:pPr algn="ctr">
              <a:buNone/>
            </a:pPr>
            <a:r>
              <a:rPr lang="en-GB" sz="6800" dirty="0" smtClean="0"/>
              <a:t>“</a:t>
            </a:r>
            <a:r>
              <a:rPr lang="en-GB" sz="6800" dirty="0" smtClean="0"/>
              <a:t>I love, I love  my Master,</a:t>
            </a:r>
            <a:endParaRPr lang="en-US" sz="6800" dirty="0" smtClean="0"/>
          </a:p>
          <a:p>
            <a:pPr algn="ctr">
              <a:buNone/>
            </a:pPr>
            <a:r>
              <a:rPr lang="en-GB" sz="6800" dirty="0" smtClean="0"/>
              <a:t>I </a:t>
            </a:r>
            <a:r>
              <a:rPr lang="en-GB" sz="6800" dirty="0" smtClean="0"/>
              <a:t>will not go out </a:t>
            </a:r>
            <a:r>
              <a:rPr lang="en-GB" sz="6800" dirty="0" smtClean="0"/>
              <a:t>free!”</a:t>
            </a:r>
            <a:endParaRPr lang="en-US" sz="68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831</TotalTime>
  <Words>164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Gospel  Hymns  and  Songs  56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110</cp:revision>
  <dcterms:created xsi:type="dcterms:W3CDTF">2012-08-25T10:40:27Z</dcterms:created>
  <dcterms:modified xsi:type="dcterms:W3CDTF">2014-02-06T11:46:47Z</dcterms:modified>
</cp:coreProperties>
</file>