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9" r:id="rId2"/>
    <p:sldId id="273" r:id="rId3"/>
    <p:sldId id="282" r:id="rId4"/>
    <p:sldId id="274" r:id="rId5"/>
    <p:sldId id="283" r:id="rId6"/>
    <p:sldId id="275" r:id="rId7"/>
    <p:sldId id="284" r:id="rId8"/>
    <p:sldId id="276" r:id="rId9"/>
    <p:sldId id="285" r:id="rId10"/>
    <p:sldId id="277" r:id="rId11"/>
    <p:sldId id="286" r:id="rId12"/>
    <p:sldId id="278" r:id="rId13"/>
    <p:sldId id="287" r:id="rId14"/>
    <p:sldId id="279" r:id="rId15"/>
    <p:sldId id="288" r:id="rId16"/>
    <p:sldId id="280" r:id="rId17"/>
    <p:sldId id="289" r:id="rId18"/>
    <p:sldId id="281" r:id="rId19"/>
    <p:sldId id="290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978" autoAdjust="0"/>
    <p:restoredTop sz="94660"/>
  </p:normalViewPr>
  <p:slideViewPr>
    <p:cSldViewPr>
      <p:cViewPr>
        <p:scale>
          <a:sx n="50" d="100"/>
          <a:sy n="50" d="100"/>
        </p:scale>
        <p:origin x="-1008" y="-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11F10D-1B10-4561-AD29-C1E68422EF0E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DB91BA-CCFE-4F00-A54B-3287FC0AC7D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B91BA-CCFE-4F00-A54B-3287FC0AC7D1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B91BA-CCFE-4F00-A54B-3287FC0AC7D1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B91BA-CCFE-4F00-A54B-3287FC0AC7D1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B91BA-CCFE-4F00-A54B-3287FC0AC7D1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B91BA-CCFE-4F00-A54B-3287FC0AC7D1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B91BA-CCFE-4F00-A54B-3287FC0AC7D1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B91BA-CCFE-4F00-A54B-3287FC0AC7D1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B91BA-CCFE-4F00-A54B-3287FC0AC7D1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B91BA-CCFE-4F00-A54B-3287FC0AC7D1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B91BA-CCFE-4F00-A54B-3287FC0AC7D1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B91BA-CCFE-4F00-A54B-3287FC0AC7D1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B91BA-CCFE-4F00-A54B-3287FC0AC7D1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B91BA-CCFE-4F00-A54B-3287FC0AC7D1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B91BA-CCFE-4F00-A54B-3287FC0AC7D1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B91BA-CCFE-4F00-A54B-3287FC0AC7D1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B91BA-CCFE-4F00-A54B-3287FC0AC7D1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B91BA-CCFE-4F00-A54B-3287FC0AC7D1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B91BA-CCFE-4F00-A54B-3287FC0AC7D1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B91BA-CCFE-4F00-A54B-3287FC0AC7D1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887174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814123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213018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31327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84452739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388734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295011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77721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0695813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75220608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25031190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 bright="-60000" contrast="3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9378"/>
            <a:ext cx="8839200" cy="155416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Comic Sans MS" pitchFamily="66" charset="0"/>
              </a:rPr>
              <a:t>Gospel  Hymns  and  Songs  </a:t>
            </a:r>
            <a:r>
              <a:rPr lang="en-US" sz="8000" b="1" dirty="0" smtClean="0">
                <a:latin typeface="Comic Sans MS" pitchFamily="66" charset="0"/>
              </a:rPr>
              <a:t>57</a:t>
            </a:r>
            <a:endParaRPr lang="en-US" sz="80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84784"/>
            <a:ext cx="9108504" cy="537321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11500" b="1" dirty="0" smtClean="0">
                <a:latin typeface="Algerian" pitchFamily="82" charset="0"/>
              </a:rPr>
              <a:t>They that wait upon the lord</a:t>
            </a:r>
            <a:endParaRPr lang="en-US" sz="11500" b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64046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b="1" i="1" dirty="0" smtClean="0"/>
              <a:t>For  “they that wait               upon the Lord…</a:t>
            </a:r>
            <a:endParaRPr lang="en-US" sz="7200" dirty="0" smtClean="0"/>
          </a:p>
          <a:p>
            <a:pPr algn="ctr">
              <a:buNone/>
            </a:pPr>
            <a:r>
              <a:rPr lang="en-GB" sz="7200" b="1" i="1" dirty="0" smtClean="0"/>
              <a:t>Shall renew… their strength,</a:t>
            </a:r>
            <a:endParaRPr lang="en-US" sz="7200" dirty="0" smtClean="0"/>
          </a:p>
          <a:p>
            <a:pPr algn="ctr">
              <a:buNone/>
            </a:pPr>
            <a:r>
              <a:rPr lang="en-GB" sz="7200" b="1" i="1" dirty="0" smtClean="0"/>
              <a:t>They shall mount up              with wings, </a:t>
            </a:r>
            <a:endParaRPr lang="en-US" sz="7200" dirty="0" smtClean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b="1" i="1" dirty="0" smtClean="0"/>
              <a:t>They shall mount up              with wings as eagles:</a:t>
            </a:r>
            <a:endParaRPr lang="en-US" sz="7200" dirty="0" smtClean="0"/>
          </a:p>
          <a:p>
            <a:pPr algn="ctr">
              <a:buNone/>
            </a:pPr>
            <a:r>
              <a:rPr lang="en-GB" sz="7200" b="1" i="1" dirty="0" smtClean="0"/>
              <a:t>  They shall run…                     and not be weary;</a:t>
            </a:r>
            <a:endParaRPr lang="en-US" sz="7200" dirty="0" smtClean="0"/>
          </a:p>
          <a:p>
            <a:pPr algn="ctr">
              <a:buNone/>
            </a:pPr>
            <a:endParaRPr lang="en-US" sz="7200" dirty="0" smtClean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88032"/>
            <a:ext cx="9144000" cy="69573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b="1" i="1" dirty="0" smtClean="0"/>
              <a:t>They shall walk and not faint;</a:t>
            </a:r>
            <a:endParaRPr lang="en-US" sz="8000" dirty="0" smtClean="0"/>
          </a:p>
          <a:p>
            <a:pPr algn="ctr">
              <a:buNone/>
            </a:pPr>
            <a:r>
              <a:rPr lang="en-GB" sz="8000" b="1" i="1" dirty="0" smtClean="0"/>
              <a:t> They shall run…                 and not be weary; </a:t>
            </a:r>
            <a:endParaRPr lang="en-US" sz="8000" dirty="0" smtClean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88032"/>
            <a:ext cx="9144000" cy="69573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600" b="1" i="1" dirty="0" smtClean="0"/>
              <a:t>They shall walk and not faint;</a:t>
            </a:r>
            <a:endParaRPr lang="en-US" sz="6600" dirty="0" smtClean="0"/>
          </a:p>
          <a:p>
            <a:pPr algn="ctr">
              <a:buNone/>
            </a:pPr>
            <a:r>
              <a:rPr lang="en-GB" sz="6600" b="1" i="1" dirty="0" smtClean="0"/>
              <a:t>They shall run                     and not be weary, </a:t>
            </a:r>
            <a:endParaRPr lang="en-US" sz="6600" dirty="0" smtClean="0"/>
          </a:p>
          <a:p>
            <a:pPr algn="ctr">
              <a:buNone/>
            </a:pPr>
            <a:r>
              <a:rPr lang="en-GB" sz="6600" b="1" i="1" dirty="0" smtClean="0"/>
              <a:t>Shall walk and not faint.”</a:t>
            </a:r>
            <a:endParaRPr lang="en-US" sz="6600" dirty="0" smtClean="0"/>
          </a:p>
          <a:p>
            <a:pPr algn="ctr">
              <a:buNone/>
            </a:pPr>
            <a:endParaRPr lang="en-US" sz="6600" dirty="0" smtClean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dirty="0" smtClean="0"/>
              <a:t>Rejoice! For He is        with us </a:t>
            </a:r>
            <a:r>
              <a:rPr lang="en-GB" sz="8000" dirty="0" err="1" smtClean="0"/>
              <a:t>alway</a:t>
            </a:r>
            <a:r>
              <a:rPr lang="en-GB" sz="8000" dirty="0" smtClean="0"/>
              <a:t>,</a:t>
            </a:r>
            <a:endParaRPr lang="en-US" sz="8000" dirty="0" smtClean="0"/>
          </a:p>
          <a:p>
            <a:pPr algn="ctr">
              <a:buNone/>
            </a:pPr>
            <a:r>
              <a:rPr lang="en-GB" sz="8000" dirty="0" smtClean="0"/>
              <a:t>Lo, even to the end!</a:t>
            </a:r>
            <a:endParaRPr lang="en-US" sz="8000" dirty="0" smtClean="0"/>
          </a:p>
          <a:p>
            <a:pPr algn="ctr">
              <a:buNone/>
            </a:pPr>
            <a:r>
              <a:rPr lang="en-GB" sz="8000" dirty="0" smtClean="0"/>
              <a:t>Look up! 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dirty="0" smtClean="0"/>
              <a:t>Take courage and forward –</a:t>
            </a:r>
            <a:endParaRPr lang="en-US" sz="8800" dirty="0" smtClean="0"/>
          </a:p>
          <a:p>
            <a:pPr algn="ctr">
              <a:buNone/>
            </a:pPr>
            <a:r>
              <a:rPr lang="en-GB" sz="8800" dirty="0" smtClean="0"/>
              <a:t>All needed grace           He’ll send!</a:t>
            </a:r>
            <a:endParaRPr lang="en-US" sz="8800" dirty="0" smtClean="0"/>
          </a:p>
          <a:p>
            <a:pPr algn="ctr">
              <a:buNone/>
            </a:pP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600" b="1" i="1" dirty="0" smtClean="0"/>
              <a:t>For  “they that wait               upon the Lord…</a:t>
            </a:r>
            <a:endParaRPr lang="en-US" sz="6600" dirty="0" smtClean="0"/>
          </a:p>
          <a:p>
            <a:pPr algn="ctr">
              <a:buNone/>
            </a:pPr>
            <a:r>
              <a:rPr lang="en-GB" sz="6600" b="1" i="1" dirty="0" smtClean="0"/>
              <a:t>Shall renew… their strength,</a:t>
            </a:r>
            <a:endParaRPr lang="en-US" sz="6600" dirty="0" smtClean="0"/>
          </a:p>
          <a:p>
            <a:pPr algn="ctr">
              <a:buNone/>
            </a:pPr>
            <a:r>
              <a:rPr lang="en-GB" sz="6600" b="1" i="1" dirty="0" smtClean="0"/>
              <a:t>They shall mount up              with wings, </a:t>
            </a:r>
            <a:endParaRPr lang="en-US" sz="6600" dirty="0" smtClean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b="1" i="1" dirty="0" smtClean="0"/>
              <a:t>They shall mount up              with wings as eagles:</a:t>
            </a:r>
            <a:endParaRPr lang="en-US" sz="7200" dirty="0" smtClean="0"/>
          </a:p>
          <a:p>
            <a:pPr algn="ctr">
              <a:buNone/>
            </a:pPr>
            <a:r>
              <a:rPr lang="en-GB" sz="7200" b="1" i="1" dirty="0" smtClean="0"/>
              <a:t>  They shall run…                     and not be weary;</a:t>
            </a:r>
            <a:endParaRPr lang="en-US" sz="7200" dirty="0" smtClean="0"/>
          </a:p>
          <a:p>
            <a:pPr algn="ctr">
              <a:buNone/>
            </a:pPr>
            <a:endParaRPr lang="en-US" sz="7200" dirty="0" smtClean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88032"/>
            <a:ext cx="9144000" cy="69573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b="1" i="1" dirty="0" smtClean="0"/>
              <a:t>They shall walk and not faint;</a:t>
            </a:r>
            <a:endParaRPr lang="en-US" sz="8000" dirty="0" smtClean="0"/>
          </a:p>
          <a:p>
            <a:pPr algn="ctr">
              <a:buNone/>
            </a:pPr>
            <a:r>
              <a:rPr lang="en-GB" sz="8000" b="1" i="1" dirty="0" smtClean="0"/>
              <a:t> They shall run…                 and not be weary; </a:t>
            </a:r>
            <a:endParaRPr lang="en-US" sz="8000" dirty="0" smtClean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88032"/>
            <a:ext cx="9144000" cy="69573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600" b="1" i="1" dirty="0" smtClean="0"/>
              <a:t>They shall walk and not faint;</a:t>
            </a:r>
            <a:endParaRPr lang="en-US" sz="6600" dirty="0" smtClean="0"/>
          </a:p>
          <a:p>
            <a:pPr algn="ctr">
              <a:buNone/>
            </a:pPr>
            <a:r>
              <a:rPr lang="en-GB" sz="6600" b="1" i="1" dirty="0" smtClean="0"/>
              <a:t>They shall run                     and not be weary, </a:t>
            </a:r>
            <a:endParaRPr lang="en-US" sz="6600" dirty="0" smtClean="0"/>
          </a:p>
          <a:p>
            <a:pPr algn="ctr">
              <a:buNone/>
            </a:pPr>
            <a:r>
              <a:rPr lang="en-GB" sz="6600" b="1" i="1" dirty="0" smtClean="0"/>
              <a:t>Shall walk and not faint.”</a:t>
            </a:r>
            <a:endParaRPr lang="en-US" sz="6600" dirty="0" smtClean="0"/>
          </a:p>
          <a:p>
            <a:pPr algn="ctr">
              <a:buNone/>
            </a:pPr>
            <a:endParaRPr lang="en-US" sz="6600" dirty="0" smtClean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dirty="0" smtClean="0"/>
              <a:t>Ho, reapers in the whitened harvest!</a:t>
            </a:r>
            <a:endParaRPr lang="en-US" sz="8800" dirty="0" smtClean="0"/>
          </a:p>
          <a:p>
            <a:pPr algn="ctr">
              <a:buNone/>
            </a:pPr>
            <a:r>
              <a:rPr lang="en-GB" sz="8800" dirty="0" smtClean="0"/>
              <a:t>Oft feeble, faint, and few</a:t>
            </a:r>
            <a:r>
              <a:rPr lang="en-GB" sz="8800" dirty="0" smtClean="0"/>
              <a:t>;</a:t>
            </a:r>
            <a:endParaRPr lang="en-US" sz="8800" dirty="0" smtClean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dirty="0" smtClean="0"/>
              <a:t>Come, wait upon the blessed Master,</a:t>
            </a:r>
            <a:endParaRPr lang="en-US" sz="8800" dirty="0" smtClean="0"/>
          </a:p>
          <a:p>
            <a:pPr algn="ctr">
              <a:buNone/>
            </a:pPr>
            <a:r>
              <a:rPr lang="en-GB" sz="8800" dirty="0" smtClean="0"/>
              <a:t> Our strength                  He will renew.</a:t>
            </a:r>
            <a:endParaRPr lang="en-US" sz="8800" dirty="0" smtClean="0"/>
          </a:p>
          <a:p>
            <a:pPr algn="ctr">
              <a:buNone/>
            </a:pPr>
            <a:endParaRPr lang="en-US" sz="8800" dirty="0" smtClean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600" b="1" i="1" dirty="0" smtClean="0"/>
              <a:t>For  “they that wait               upon the Lord…</a:t>
            </a:r>
            <a:endParaRPr lang="en-US" sz="6600" dirty="0" smtClean="0"/>
          </a:p>
          <a:p>
            <a:pPr algn="ctr">
              <a:buNone/>
            </a:pPr>
            <a:r>
              <a:rPr lang="en-GB" sz="6600" b="1" i="1" dirty="0" smtClean="0"/>
              <a:t>Shall renew… their strength,</a:t>
            </a:r>
            <a:endParaRPr lang="en-US" sz="6600" dirty="0" smtClean="0"/>
          </a:p>
          <a:p>
            <a:pPr algn="ctr">
              <a:buNone/>
            </a:pPr>
            <a:r>
              <a:rPr lang="en-GB" sz="6600" b="1" i="1" dirty="0" smtClean="0"/>
              <a:t>They shall mount up              with wings, </a:t>
            </a:r>
            <a:endParaRPr lang="en-US" sz="6600" dirty="0" smtClean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b="1" i="1" dirty="0" smtClean="0"/>
              <a:t>They shall mount up              with wings as eagles:</a:t>
            </a:r>
            <a:endParaRPr lang="en-US" sz="7200" dirty="0" smtClean="0"/>
          </a:p>
          <a:p>
            <a:pPr algn="ctr">
              <a:buNone/>
            </a:pPr>
            <a:r>
              <a:rPr lang="en-GB" sz="7200" b="1" i="1" dirty="0" smtClean="0"/>
              <a:t>  They shall run…                     and not be weary;</a:t>
            </a:r>
            <a:endParaRPr lang="en-US" sz="7200" dirty="0" smtClean="0"/>
          </a:p>
          <a:p>
            <a:pPr algn="ctr">
              <a:buNone/>
            </a:pPr>
            <a:endParaRPr lang="en-US" sz="7200" dirty="0" smtClean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88032"/>
            <a:ext cx="9144000" cy="69573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b="1" i="1" dirty="0" smtClean="0"/>
              <a:t>They shall walk and not faint;</a:t>
            </a:r>
            <a:endParaRPr lang="en-US" sz="8000" dirty="0" smtClean="0"/>
          </a:p>
          <a:p>
            <a:pPr algn="ctr">
              <a:buNone/>
            </a:pPr>
            <a:r>
              <a:rPr lang="en-GB" sz="8000" b="1" i="1" dirty="0" smtClean="0"/>
              <a:t> They shall run…                 and not be weary; </a:t>
            </a:r>
            <a:endParaRPr lang="en-US" sz="8000" dirty="0" smtClean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88032"/>
            <a:ext cx="9144000" cy="69573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600" b="1" i="1" dirty="0" smtClean="0"/>
              <a:t>They shall walk and not faint;</a:t>
            </a:r>
            <a:endParaRPr lang="en-US" sz="6600" dirty="0" smtClean="0"/>
          </a:p>
          <a:p>
            <a:pPr algn="ctr">
              <a:buNone/>
            </a:pPr>
            <a:r>
              <a:rPr lang="en-GB" sz="6600" b="1" i="1" dirty="0" smtClean="0"/>
              <a:t>They shall run                     and not be weary, </a:t>
            </a:r>
            <a:endParaRPr lang="en-US" sz="6600" dirty="0" smtClean="0"/>
          </a:p>
          <a:p>
            <a:pPr algn="ctr">
              <a:buNone/>
            </a:pPr>
            <a:r>
              <a:rPr lang="en-GB" sz="6600" b="1" i="1" dirty="0" smtClean="0"/>
              <a:t>Shall walk and not faint.”</a:t>
            </a:r>
            <a:endParaRPr lang="en-US" sz="6600" dirty="0" smtClean="0"/>
          </a:p>
          <a:p>
            <a:pPr algn="ctr">
              <a:buNone/>
            </a:pPr>
            <a:endParaRPr lang="en-US" sz="6600" dirty="0" smtClean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016"/>
            <a:ext cx="9144000" cy="69573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dirty="0" smtClean="0"/>
              <a:t>Too oft a-weary            and discouraged,</a:t>
            </a:r>
            <a:endParaRPr lang="en-US" sz="8800" dirty="0" smtClean="0"/>
          </a:p>
          <a:p>
            <a:pPr algn="ctr">
              <a:buNone/>
            </a:pPr>
            <a:r>
              <a:rPr lang="en-GB" sz="8800" dirty="0" smtClean="0"/>
              <a:t>We pour a sad complaint</a:t>
            </a:r>
            <a:r>
              <a:rPr lang="en-GB" sz="8800" dirty="0" smtClean="0"/>
              <a:t>;</a:t>
            </a:r>
            <a:endParaRPr lang="en-US" sz="8800" dirty="0" smtClean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016"/>
            <a:ext cx="9144000" cy="69573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9600" dirty="0" smtClean="0"/>
              <a:t>Believing in a living Saviour,</a:t>
            </a:r>
            <a:endParaRPr lang="en-US" sz="9600" dirty="0" smtClean="0"/>
          </a:p>
          <a:p>
            <a:pPr algn="ctr">
              <a:buNone/>
            </a:pPr>
            <a:r>
              <a:rPr lang="en-GB" sz="9600" dirty="0" smtClean="0"/>
              <a:t>Why should we ever faint?</a:t>
            </a:r>
            <a:endParaRPr lang="en-US" sz="9600" dirty="0" smtClean="0"/>
          </a:p>
          <a:p>
            <a:pPr algn="ctr">
              <a:buNone/>
            </a:pPr>
            <a:endParaRPr lang="en-US" sz="9600" dirty="0" smtClean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1363</TotalTime>
  <Words>352</Words>
  <Application>Microsoft Office PowerPoint</Application>
  <PresentationFormat>On-screen Show (4:3)</PresentationFormat>
  <Paragraphs>64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cross</vt:lpstr>
      <vt:lpstr>Gospel  Hymns  and  Songs  57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hp</cp:lastModifiedBy>
  <cp:revision>105</cp:revision>
  <dcterms:created xsi:type="dcterms:W3CDTF">2012-08-25T10:40:27Z</dcterms:created>
  <dcterms:modified xsi:type="dcterms:W3CDTF">2017-06-04T08:20:39Z</dcterms:modified>
</cp:coreProperties>
</file>