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81" r:id="rId4"/>
    <p:sldId id="274" r:id="rId5"/>
    <p:sldId id="282" r:id="rId6"/>
    <p:sldId id="275" r:id="rId7"/>
    <p:sldId id="291" r:id="rId8"/>
    <p:sldId id="283" r:id="rId9"/>
    <p:sldId id="284" r:id="rId10"/>
    <p:sldId id="277" r:id="rId11"/>
    <p:sldId id="292" r:id="rId12"/>
    <p:sldId id="285" r:id="rId13"/>
    <p:sldId id="286" r:id="rId14"/>
    <p:sldId id="279" r:id="rId15"/>
    <p:sldId id="293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8" autoAdjust="0"/>
    <p:restoredTop sz="94660"/>
  </p:normalViewPr>
  <p:slideViewPr>
    <p:cSldViewPr>
      <p:cViewPr>
        <p:scale>
          <a:sx n="50" d="100"/>
          <a:sy n="50" d="100"/>
        </p:scale>
        <p:origin x="-1008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58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9904"/>
            <a:ext cx="9108504" cy="34313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600" b="1" dirty="0" smtClean="0">
                <a:latin typeface="Algerian" pitchFamily="82" charset="0"/>
              </a:rPr>
              <a:t>The last mile of the way</a:t>
            </a:r>
            <a:endParaRPr lang="en-US" sz="96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Here the dearest of ties we </a:t>
            </a:r>
            <a:r>
              <a:rPr lang="en-GB" sz="7200" dirty="0" smtClean="0">
                <a:latin typeface="Algerian" pitchFamily="82" charset="0"/>
              </a:rPr>
              <a:t>       must </a:t>
            </a:r>
            <a:r>
              <a:rPr lang="en-GB" sz="7200" dirty="0" smtClean="0">
                <a:latin typeface="Algerian" pitchFamily="82" charset="0"/>
              </a:rPr>
              <a:t>sever,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Tears of sorrow are seen </a:t>
            </a:r>
            <a:r>
              <a:rPr lang="en-GB" sz="7200" dirty="0" err="1" smtClean="0">
                <a:latin typeface="Algerian" pitchFamily="82" charset="0"/>
              </a:rPr>
              <a:t>ev’ry</a:t>
            </a:r>
            <a:r>
              <a:rPr lang="en-GB" sz="7200" dirty="0" smtClean="0">
                <a:latin typeface="Algerian" pitchFamily="82" charset="0"/>
              </a:rPr>
              <a:t> day</a:t>
            </a:r>
            <a:r>
              <a:rPr lang="en-GB" sz="7200" dirty="0" smtClean="0">
                <a:latin typeface="Algerian" pitchFamily="82" charset="0"/>
              </a:rPr>
              <a:t>;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But </a:t>
            </a:r>
            <a:r>
              <a:rPr lang="en-GB" sz="7200" dirty="0" smtClean="0">
                <a:latin typeface="Algerian" pitchFamily="82" charset="0"/>
              </a:rPr>
              <a:t>no sickness,                 no sighing forever,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I’ve gone the last mile </a:t>
            </a:r>
            <a:r>
              <a:rPr lang="en-GB" sz="7200" dirty="0" smtClean="0">
                <a:latin typeface="Algerian" pitchFamily="82" charset="0"/>
              </a:rPr>
              <a:t>of      </a:t>
            </a:r>
            <a:r>
              <a:rPr lang="en-GB" sz="7200" dirty="0" smtClean="0">
                <a:latin typeface="Algerian" pitchFamily="82" charset="0"/>
              </a:rPr>
              <a:t>the way.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When I’ve gone                 the last </a:t>
            </a:r>
            <a:r>
              <a:rPr lang="en-GB" sz="7700" b="1" i="1" dirty="0" smtClean="0"/>
              <a:t>mile          </a:t>
            </a:r>
            <a:r>
              <a:rPr lang="en-GB" sz="7700" b="1" i="1" dirty="0" smtClean="0"/>
              <a:t>of the way…</a:t>
            </a:r>
            <a:endParaRPr lang="en-US" sz="7700" dirty="0" smtClean="0"/>
          </a:p>
          <a:p>
            <a:pPr algn="ctr">
              <a:buNone/>
            </a:pPr>
            <a:r>
              <a:rPr lang="en-GB" sz="7700" b="1" i="1" dirty="0" smtClean="0"/>
              <a:t>I will rest at the </a:t>
            </a:r>
            <a:r>
              <a:rPr lang="en-GB" sz="7700" b="1" i="1" dirty="0" smtClean="0"/>
              <a:t>close </a:t>
            </a:r>
            <a:r>
              <a:rPr lang="en-GB" sz="7700" b="1" i="1" dirty="0" smtClean="0"/>
              <a:t>of the day</a:t>
            </a:r>
            <a:r>
              <a:rPr lang="en-GB" sz="7700" b="1" i="1" dirty="0" smtClean="0"/>
              <a:t>…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And </a:t>
            </a:r>
            <a:r>
              <a:rPr lang="en-GB" sz="7200" b="1" i="1" dirty="0" smtClean="0"/>
              <a:t>I know there are joys that </a:t>
            </a:r>
            <a:r>
              <a:rPr lang="en-GB" sz="7200" b="1" i="1" dirty="0" smtClean="0"/>
              <a:t>   await </a:t>
            </a:r>
            <a:r>
              <a:rPr lang="en-GB" sz="7200" b="1" i="1" dirty="0" smtClean="0"/>
              <a:t>me,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When I’ve gone                 the last mile </a:t>
            </a:r>
            <a:r>
              <a:rPr lang="en-GB" sz="7200" b="1" i="1" dirty="0" smtClean="0"/>
              <a:t>         of </a:t>
            </a:r>
            <a:r>
              <a:rPr lang="en-GB" sz="7200" b="1" i="1" dirty="0" smtClean="0"/>
              <a:t>the way.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if here I have earnestly striven,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have tried all His will to obey</a:t>
            </a:r>
            <a:r>
              <a:rPr lang="en-GB" sz="7200" dirty="0" smtClean="0">
                <a:latin typeface="Algerian" pitchFamily="82" charset="0"/>
              </a:rPr>
              <a:t>,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‘</a:t>
            </a:r>
            <a:r>
              <a:rPr lang="en-GB" sz="7200" dirty="0" smtClean="0">
                <a:latin typeface="Algerian" pitchFamily="82" charset="0"/>
              </a:rPr>
              <a:t>Twill enhance all the rapture of heaven,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I’ve gone the last mile of </a:t>
            </a:r>
            <a:r>
              <a:rPr lang="en-GB" sz="7200" dirty="0" smtClean="0">
                <a:latin typeface="Algerian" pitchFamily="82" charset="0"/>
              </a:rPr>
              <a:t>     the </a:t>
            </a:r>
            <a:r>
              <a:rPr lang="en-GB" sz="7200" dirty="0" smtClean="0">
                <a:latin typeface="Algerian" pitchFamily="82" charset="0"/>
              </a:rPr>
              <a:t>way.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When I’ve gone                 the last </a:t>
            </a:r>
            <a:r>
              <a:rPr lang="en-GB" sz="7700" b="1" i="1" dirty="0" smtClean="0"/>
              <a:t>mile          </a:t>
            </a:r>
            <a:r>
              <a:rPr lang="en-GB" sz="7700" b="1" i="1" dirty="0" smtClean="0"/>
              <a:t>of the way…</a:t>
            </a:r>
            <a:endParaRPr lang="en-US" sz="7700" dirty="0" smtClean="0"/>
          </a:p>
          <a:p>
            <a:pPr algn="ctr">
              <a:buNone/>
            </a:pPr>
            <a:r>
              <a:rPr lang="en-GB" sz="7700" b="1" i="1" dirty="0" smtClean="0"/>
              <a:t>I will rest at the </a:t>
            </a:r>
            <a:r>
              <a:rPr lang="en-GB" sz="7700" b="1" i="1" dirty="0" smtClean="0"/>
              <a:t>close </a:t>
            </a:r>
            <a:r>
              <a:rPr lang="en-GB" sz="7700" b="1" i="1" dirty="0" smtClean="0"/>
              <a:t>of the day</a:t>
            </a:r>
            <a:r>
              <a:rPr lang="en-GB" sz="7700" b="1" i="1" dirty="0" smtClean="0"/>
              <a:t>…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And </a:t>
            </a:r>
            <a:r>
              <a:rPr lang="en-GB" sz="7200" b="1" i="1" dirty="0" smtClean="0"/>
              <a:t>I know there are joys that </a:t>
            </a:r>
            <a:r>
              <a:rPr lang="en-GB" sz="7200" b="1" i="1" dirty="0" smtClean="0"/>
              <a:t>   await </a:t>
            </a:r>
            <a:r>
              <a:rPr lang="en-GB" sz="7200" b="1" i="1" dirty="0" smtClean="0"/>
              <a:t>me,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When I’ve gone                 the last mile </a:t>
            </a:r>
            <a:r>
              <a:rPr lang="en-GB" sz="7200" b="1" i="1" dirty="0" smtClean="0"/>
              <a:t>         of </a:t>
            </a:r>
            <a:r>
              <a:rPr lang="en-GB" sz="7200" b="1" i="1" dirty="0" smtClean="0"/>
              <a:t>the way.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If I walk in the      pathway </a:t>
            </a:r>
            <a:r>
              <a:rPr lang="en-GB" sz="7500" dirty="0" smtClean="0">
                <a:latin typeface="Algerian" pitchFamily="82" charset="0"/>
              </a:rPr>
              <a:t>            of </a:t>
            </a:r>
            <a:r>
              <a:rPr lang="en-GB" sz="7500" dirty="0" smtClean="0">
                <a:latin typeface="Algerian" pitchFamily="82" charset="0"/>
              </a:rPr>
              <a:t>duty,</a:t>
            </a:r>
            <a:endParaRPr lang="en-US" sz="7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500" dirty="0" smtClean="0">
                <a:latin typeface="Algerian" pitchFamily="82" charset="0"/>
              </a:rPr>
              <a:t>If I work till the      </a:t>
            </a:r>
            <a:r>
              <a:rPr lang="en-GB" sz="7500" dirty="0" smtClean="0">
                <a:latin typeface="Algerian" pitchFamily="82" charset="0"/>
              </a:rPr>
              <a:t>close </a:t>
            </a:r>
            <a:r>
              <a:rPr lang="en-GB" sz="7500" dirty="0" smtClean="0">
                <a:latin typeface="Algerian" pitchFamily="82" charset="0"/>
              </a:rPr>
              <a:t>of the day</a:t>
            </a:r>
            <a:r>
              <a:rPr lang="en-GB" sz="7500" dirty="0" smtClean="0">
                <a:latin typeface="Algerian" pitchFamily="82" charset="0"/>
              </a:rPr>
              <a:t>;</a:t>
            </a:r>
            <a:endParaRPr lang="en-US" sz="7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</a:t>
            </a:r>
            <a:r>
              <a:rPr lang="en-GB" sz="7200" dirty="0" smtClean="0">
                <a:latin typeface="Algerian" pitchFamily="82" charset="0"/>
              </a:rPr>
              <a:t>shall see the great King in His beauty,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I’ve gone the last mile </a:t>
            </a:r>
            <a:r>
              <a:rPr lang="en-GB" sz="7200" dirty="0" smtClean="0">
                <a:latin typeface="Algerian" pitchFamily="82" charset="0"/>
              </a:rPr>
              <a:t>of      </a:t>
            </a:r>
            <a:r>
              <a:rPr lang="en-GB" sz="7200" dirty="0" smtClean="0">
                <a:latin typeface="Algerian" pitchFamily="82" charset="0"/>
              </a:rPr>
              <a:t>the way.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When I’ve gone                 the last </a:t>
            </a:r>
            <a:r>
              <a:rPr lang="en-GB" sz="7700" b="1" i="1" dirty="0" smtClean="0"/>
              <a:t>mile          </a:t>
            </a:r>
            <a:r>
              <a:rPr lang="en-GB" sz="7700" b="1" i="1" dirty="0" smtClean="0"/>
              <a:t>of the way…</a:t>
            </a:r>
            <a:endParaRPr lang="en-US" sz="7700" dirty="0" smtClean="0"/>
          </a:p>
          <a:p>
            <a:pPr algn="ctr">
              <a:buNone/>
            </a:pPr>
            <a:r>
              <a:rPr lang="en-GB" sz="7700" b="1" i="1" dirty="0" smtClean="0"/>
              <a:t>I will rest at the </a:t>
            </a:r>
            <a:r>
              <a:rPr lang="en-GB" sz="7700" b="1" i="1" dirty="0" smtClean="0"/>
              <a:t>close </a:t>
            </a:r>
            <a:r>
              <a:rPr lang="en-GB" sz="7700" b="1" i="1" dirty="0" smtClean="0"/>
              <a:t>of the day</a:t>
            </a:r>
            <a:r>
              <a:rPr lang="en-GB" sz="7700" b="1" i="1" dirty="0" smtClean="0"/>
              <a:t>…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And </a:t>
            </a:r>
            <a:r>
              <a:rPr lang="en-GB" sz="7200" b="1" i="1" dirty="0" smtClean="0"/>
              <a:t>I know there are joys that </a:t>
            </a:r>
            <a:r>
              <a:rPr lang="en-GB" sz="7200" b="1" i="1" dirty="0" smtClean="0"/>
              <a:t>   await </a:t>
            </a:r>
            <a:r>
              <a:rPr lang="en-GB" sz="7200" b="1" i="1" dirty="0" smtClean="0"/>
              <a:t>me,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When I’ve gone                 the last mile </a:t>
            </a:r>
            <a:r>
              <a:rPr lang="en-GB" sz="7200" b="1" i="1" dirty="0" smtClean="0"/>
              <a:t>         of </a:t>
            </a:r>
            <a:r>
              <a:rPr lang="en-GB" sz="7200" b="1" i="1" dirty="0" smtClean="0"/>
              <a:t>the way.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If for Christ I proclaim the glad story,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If I seek for His sheep gone astray</a:t>
            </a:r>
            <a:r>
              <a:rPr lang="en-GB" sz="7200" dirty="0" smtClean="0">
                <a:latin typeface="Algerian" pitchFamily="82" charset="0"/>
              </a:rPr>
              <a:t>,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I </a:t>
            </a:r>
            <a:r>
              <a:rPr lang="en-GB" sz="7200" dirty="0" smtClean="0">
                <a:latin typeface="Algerian" pitchFamily="82" charset="0"/>
              </a:rPr>
              <a:t>am sure He will show me His glory,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When I’ve gone the last mile of </a:t>
            </a:r>
            <a:r>
              <a:rPr lang="en-GB" sz="7200" dirty="0" smtClean="0">
                <a:latin typeface="Algerian" pitchFamily="82" charset="0"/>
              </a:rPr>
              <a:t>     the </a:t>
            </a:r>
            <a:r>
              <a:rPr lang="en-GB" sz="7200" dirty="0" smtClean="0">
                <a:latin typeface="Algerian" pitchFamily="82" charset="0"/>
              </a:rPr>
              <a:t>way.</a:t>
            </a: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700" b="1" i="1" dirty="0" smtClean="0"/>
              <a:t>When I’ve gone                 the last </a:t>
            </a:r>
            <a:r>
              <a:rPr lang="en-GB" sz="7700" b="1" i="1" dirty="0" smtClean="0"/>
              <a:t>mile          </a:t>
            </a:r>
            <a:r>
              <a:rPr lang="en-GB" sz="7700" b="1" i="1" dirty="0" smtClean="0"/>
              <a:t>of the way…</a:t>
            </a:r>
            <a:endParaRPr lang="en-US" sz="7700" dirty="0" smtClean="0"/>
          </a:p>
          <a:p>
            <a:pPr algn="ctr">
              <a:buNone/>
            </a:pPr>
            <a:r>
              <a:rPr lang="en-GB" sz="7700" b="1" i="1" dirty="0" smtClean="0"/>
              <a:t>I will rest at the </a:t>
            </a:r>
            <a:r>
              <a:rPr lang="en-GB" sz="7700" b="1" i="1" dirty="0" smtClean="0"/>
              <a:t>close </a:t>
            </a:r>
            <a:r>
              <a:rPr lang="en-GB" sz="7700" b="1" i="1" dirty="0" smtClean="0"/>
              <a:t>of the day</a:t>
            </a:r>
            <a:r>
              <a:rPr lang="en-GB" sz="7700" b="1" i="1" dirty="0" smtClean="0"/>
              <a:t>…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b="1" i="1" dirty="0" smtClean="0"/>
              <a:t>And </a:t>
            </a:r>
            <a:r>
              <a:rPr lang="en-GB" sz="7200" b="1" i="1" dirty="0" smtClean="0"/>
              <a:t>I know there are joys that </a:t>
            </a:r>
            <a:r>
              <a:rPr lang="en-GB" sz="7200" b="1" i="1" dirty="0" smtClean="0"/>
              <a:t>   await </a:t>
            </a:r>
            <a:r>
              <a:rPr lang="en-GB" sz="7200" b="1" i="1" dirty="0" smtClean="0"/>
              <a:t>me,</a:t>
            </a:r>
            <a:endParaRPr lang="en-US" sz="7200" dirty="0" smtClean="0"/>
          </a:p>
          <a:p>
            <a:pPr algn="ctr">
              <a:buNone/>
            </a:pPr>
            <a:r>
              <a:rPr lang="en-GB" sz="7200" b="1" i="1" dirty="0" smtClean="0"/>
              <a:t>  When I’ve gone                 the last mile </a:t>
            </a:r>
            <a:r>
              <a:rPr lang="en-GB" sz="7200" b="1" i="1" dirty="0" smtClean="0"/>
              <a:t>         of </a:t>
            </a:r>
            <a:r>
              <a:rPr lang="en-GB" sz="7200" b="1" i="1" dirty="0" smtClean="0"/>
              <a:t>the way.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784</TotalTime>
  <Words>323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Gospel  Hymns  and  Songs  58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101</cp:revision>
  <dcterms:created xsi:type="dcterms:W3CDTF">2012-08-25T10:40:27Z</dcterms:created>
  <dcterms:modified xsi:type="dcterms:W3CDTF">2014-12-14T08:11:17Z</dcterms:modified>
</cp:coreProperties>
</file>