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298" r:id="rId3"/>
    <p:sldId id="306" r:id="rId4"/>
    <p:sldId id="299" r:id="rId5"/>
    <p:sldId id="307" r:id="rId6"/>
    <p:sldId id="300" r:id="rId7"/>
    <p:sldId id="314" r:id="rId8"/>
    <p:sldId id="308" r:id="rId9"/>
    <p:sldId id="309" r:id="rId10"/>
    <p:sldId id="302" r:id="rId11"/>
    <p:sldId id="315" r:id="rId12"/>
    <p:sldId id="310" r:id="rId13"/>
    <p:sldId id="311" r:id="rId14"/>
    <p:sldId id="304" r:id="rId15"/>
    <p:sldId id="316" r:id="rId16"/>
    <p:sldId id="312" r:id="rId17"/>
    <p:sldId id="313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3" d="100"/>
          <a:sy n="63" d="100"/>
        </p:scale>
        <p:origin x="-1584" y="-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8871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08141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2130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313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844527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3887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2950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77772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906958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752206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250311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 bright="-50000" contrast="3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80" y="-152400"/>
            <a:ext cx="9100120" cy="1554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Comic Sans MS" pitchFamily="66" charset="0"/>
              </a:rPr>
              <a:t>Gospel Hymns and Songs </a:t>
            </a:r>
            <a:r>
              <a:rPr lang="en-US" sz="8800" b="1" dirty="0" smtClean="0">
                <a:latin typeface="Comic Sans MS" pitchFamily="66" charset="0"/>
              </a:rPr>
              <a:t>59</a:t>
            </a:r>
            <a:endParaRPr lang="en-US" sz="80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85658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12000" b="1" dirty="0" smtClean="0">
                <a:latin typeface="Algerian" pitchFamily="82" charset="0"/>
              </a:rPr>
              <a:t>Little is much when god is in it</a:t>
            </a:r>
            <a:endParaRPr lang="en-US" sz="12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13708095"/>
      </p:ext>
    </p:extLst>
  </p:cSld>
  <p:clrMapOvr>
    <a:masterClrMapping/>
  </p:clrMapOvr>
  <p:transition spd="med" advClick="0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0"/>
                            </p:stCondLst>
                            <p:childTnLst>
                              <p:par>
                                <p:cTn id="10" presetID="34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1" dur="10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5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76200"/>
            <a:ext cx="9144000" cy="69573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8400" b="1" dirty="0">
                <a:effectLst/>
              </a:rPr>
              <a:t>Are you </a:t>
            </a:r>
            <a:r>
              <a:rPr lang="en-GB" sz="8400" b="1" dirty="0" smtClean="0">
                <a:effectLst/>
              </a:rPr>
              <a:t>           laid </a:t>
            </a:r>
            <a:r>
              <a:rPr lang="en-GB" sz="8400" b="1" dirty="0">
                <a:effectLst/>
              </a:rPr>
              <a:t>aside </a:t>
            </a:r>
            <a:endParaRPr lang="en-GB" sz="8400" b="1" dirty="0" smtClean="0">
              <a:effectLst/>
            </a:endParaRPr>
          </a:p>
          <a:p>
            <a:pPr marL="0" indent="0" algn="ctr">
              <a:buNone/>
            </a:pPr>
            <a:r>
              <a:rPr lang="en-GB" sz="8400" b="1" dirty="0" smtClean="0">
                <a:effectLst/>
              </a:rPr>
              <a:t>from </a:t>
            </a:r>
            <a:r>
              <a:rPr lang="en-GB" sz="8400" b="1" dirty="0">
                <a:effectLst/>
              </a:rPr>
              <a:t>service,</a:t>
            </a:r>
            <a:endParaRPr lang="en-US" sz="8400" b="1" dirty="0">
              <a:effectLst/>
            </a:endParaRPr>
          </a:p>
          <a:p>
            <a:pPr marL="0" indent="0" algn="ctr">
              <a:buNone/>
            </a:pPr>
            <a:r>
              <a:rPr lang="en-GB" sz="8400" b="1" dirty="0" smtClean="0">
                <a:effectLst/>
              </a:rPr>
              <a:t>Body </a:t>
            </a:r>
            <a:r>
              <a:rPr lang="en-GB" sz="8400" b="1" dirty="0">
                <a:effectLst/>
              </a:rPr>
              <a:t>worn from toil </a:t>
            </a:r>
            <a:r>
              <a:rPr lang="en-GB" sz="8400" b="1" dirty="0" smtClean="0">
                <a:effectLst/>
              </a:rPr>
              <a:t>and </a:t>
            </a:r>
            <a:r>
              <a:rPr lang="en-GB" sz="8400" b="1" dirty="0">
                <a:effectLst/>
              </a:rPr>
              <a:t>care</a:t>
            </a:r>
            <a:r>
              <a:rPr lang="en-GB" sz="8400" b="1" dirty="0" smtClean="0">
                <a:effectLst/>
              </a:rPr>
              <a:t>?</a:t>
            </a:r>
            <a:endParaRPr lang="en-US" sz="8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945066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4624"/>
            <a:ext cx="9144000" cy="69573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9500" b="1" dirty="0" smtClean="0">
                <a:effectLst/>
              </a:rPr>
              <a:t>You </a:t>
            </a:r>
            <a:r>
              <a:rPr lang="en-GB" sz="9500" b="1" dirty="0">
                <a:effectLst/>
              </a:rPr>
              <a:t>can still </a:t>
            </a:r>
            <a:r>
              <a:rPr lang="en-GB" sz="9500" b="1" dirty="0" smtClean="0">
                <a:effectLst/>
              </a:rPr>
              <a:t> be </a:t>
            </a:r>
            <a:r>
              <a:rPr lang="en-GB" sz="9500" b="1" dirty="0">
                <a:effectLst/>
              </a:rPr>
              <a:t>in the battle</a:t>
            </a:r>
            <a:endParaRPr lang="en-US" sz="9500" b="1" dirty="0">
              <a:effectLst/>
            </a:endParaRPr>
          </a:p>
          <a:p>
            <a:pPr marL="0" indent="0" algn="ctr">
              <a:buNone/>
            </a:pPr>
            <a:r>
              <a:rPr lang="en-GB" sz="9500" b="1" dirty="0" smtClean="0">
                <a:effectLst/>
              </a:rPr>
              <a:t>In </a:t>
            </a:r>
            <a:r>
              <a:rPr lang="en-GB" sz="9500" b="1" dirty="0">
                <a:effectLst/>
              </a:rPr>
              <a:t>the sacred place of </a:t>
            </a:r>
            <a:r>
              <a:rPr lang="en-GB" sz="9500" b="1" dirty="0" err="1">
                <a:effectLst/>
              </a:rPr>
              <a:t>pray’r</a:t>
            </a:r>
            <a:endParaRPr lang="en-US" sz="95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945066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14946"/>
            <a:ext cx="9144000" cy="70723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8400" b="1" i="1" dirty="0" smtClean="0">
                <a:effectLst/>
              </a:rPr>
              <a:t>Little </a:t>
            </a:r>
            <a:r>
              <a:rPr lang="en-GB" sz="8400" b="1" i="1" dirty="0">
                <a:effectLst/>
              </a:rPr>
              <a:t>is much, </a:t>
            </a:r>
            <a:endParaRPr lang="en-GB" sz="8400" b="1" i="1" dirty="0" smtClean="0">
              <a:effectLst/>
            </a:endParaRPr>
          </a:p>
          <a:p>
            <a:pPr marL="0" indent="0" algn="ctr">
              <a:buNone/>
            </a:pPr>
            <a:r>
              <a:rPr lang="en-GB" sz="8400" b="1" i="1" dirty="0" smtClean="0">
                <a:effectLst/>
              </a:rPr>
              <a:t>when </a:t>
            </a:r>
            <a:r>
              <a:rPr lang="en-GB" sz="8400" b="1" i="1" dirty="0">
                <a:effectLst/>
              </a:rPr>
              <a:t>God is in it!</a:t>
            </a:r>
            <a:endParaRPr lang="en-US" sz="8400" dirty="0">
              <a:effectLst/>
            </a:endParaRPr>
          </a:p>
          <a:p>
            <a:pPr marL="0" indent="0" algn="ctr">
              <a:buNone/>
            </a:pPr>
            <a:r>
              <a:rPr lang="en-GB" sz="8400" b="1" i="1" dirty="0" smtClean="0">
                <a:effectLst/>
              </a:rPr>
              <a:t>Labour </a:t>
            </a:r>
            <a:r>
              <a:rPr lang="en-GB" sz="8400" b="1" i="1" dirty="0">
                <a:effectLst/>
              </a:rPr>
              <a:t>not for wealth or fame</a:t>
            </a:r>
            <a:r>
              <a:rPr lang="en-GB" sz="8400" b="1" i="1" dirty="0" smtClean="0">
                <a:effectLst/>
              </a:rPr>
              <a:t>;</a:t>
            </a:r>
            <a:endParaRPr lang="en-US" sz="8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747230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14946"/>
            <a:ext cx="9144000" cy="70723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8500" b="1" i="1" dirty="0" smtClean="0">
                <a:effectLst/>
              </a:rPr>
              <a:t>There’s </a:t>
            </a:r>
            <a:r>
              <a:rPr lang="en-GB" sz="8500" b="1" i="1" dirty="0">
                <a:effectLst/>
              </a:rPr>
              <a:t>a crown and you can </a:t>
            </a:r>
            <a:r>
              <a:rPr lang="en-GB" sz="8500" b="1" i="1" dirty="0" smtClean="0">
                <a:effectLst/>
              </a:rPr>
              <a:t>  win </a:t>
            </a:r>
            <a:r>
              <a:rPr lang="en-GB" sz="8500" b="1" i="1" dirty="0">
                <a:effectLst/>
              </a:rPr>
              <a:t>it,</a:t>
            </a:r>
            <a:endParaRPr lang="en-US" sz="8500" dirty="0">
              <a:effectLst/>
            </a:endParaRPr>
          </a:p>
          <a:p>
            <a:pPr marL="0" indent="0" algn="ctr">
              <a:buNone/>
            </a:pPr>
            <a:r>
              <a:rPr lang="en-GB" sz="8500" b="1" i="1" dirty="0" smtClean="0">
                <a:effectLst/>
              </a:rPr>
              <a:t>If </a:t>
            </a:r>
            <a:r>
              <a:rPr lang="en-GB" sz="8500" b="1" i="1" dirty="0">
                <a:effectLst/>
              </a:rPr>
              <a:t>you’ll go in Jesus’ name.</a:t>
            </a:r>
            <a:endParaRPr lang="en-US" sz="8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747230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52400"/>
            <a:ext cx="9144000" cy="69573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8800" b="1" dirty="0">
                <a:effectLst/>
              </a:rPr>
              <a:t>When the conflict here </a:t>
            </a:r>
            <a:r>
              <a:rPr lang="en-GB" sz="8800" b="1" dirty="0" smtClean="0">
                <a:effectLst/>
              </a:rPr>
              <a:t>    is </a:t>
            </a:r>
            <a:r>
              <a:rPr lang="en-GB" sz="8800" b="1" dirty="0">
                <a:effectLst/>
              </a:rPr>
              <a:t>ended</a:t>
            </a:r>
            <a:endParaRPr lang="en-US" sz="8800" b="1" dirty="0">
              <a:effectLst/>
            </a:endParaRPr>
          </a:p>
          <a:p>
            <a:pPr marL="0" indent="0" algn="ctr">
              <a:buNone/>
            </a:pPr>
            <a:r>
              <a:rPr lang="en-GB" sz="8800" b="1" dirty="0" smtClean="0">
                <a:effectLst/>
              </a:rPr>
              <a:t>And </a:t>
            </a:r>
            <a:r>
              <a:rPr lang="en-GB" sz="8800" b="1" dirty="0">
                <a:effectLst/>
              </a:rPr>
              <a:t>our race on earth is run</a:t>
            </a:r>
            <a:r>
              <a:rPr lang="en-GB" sz="8800" b="1" dirty="0" smtClean="0">
                <a:effectLst/>
              </a:rPr>
              <a:t>,</a:t>
            </a:r>
            <a:endParaRPr lang="en-US" sz="8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967352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7384"/>
            <a:ext cx="9144000" cy="69573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8300" b="1" dirty="0" smtClean="0">
                <a:effectLst/>
              </a:rPr>
              <a:t>He </a:t>
            </a:r>
            <a:r>
              <a:rPr lang="en-GB" sz="8300" b="1" dirty="0">
                <a:effectLst/>
              </a:rPr>
              <a:t>will say, if we are faithful,</a:t>
            </a:r>
            <a:endParaRPr lang="en-US" sz="8300" b="1" dirty="0">
              <a:effectLst/>
            </a:endParaRPr>
          </a:p>
          <a:p>
            <a:pPr marL="0" indent="0" algn="ctr">
              <a:buNone/>
            </a:pPr>
            <a:r>
              <a:rPr lang="en-GB" sz="8300" b="1" dirty="0" smtClean="0">
                <a:effectLst/>
              </a:rPr>
              <a:t>“</a:t>
            </a:r>
            <a:r>
              <a:rPr lang="en-GB" sz="8300" b="1" dirty="0">
                <a:effectLst/>
              </a:rPr>
              <a:t>Welcome home, </a:t>
            </a:r>
            <a:endParaRPr lang="en-GB" sz="8300" b="1" dirty="0" smtClean="0">
              <a:effectLst/>
            </a:endParaRPr>
          </a:p>
          <a:p>
            <a:pPr marL="0" indent="0" algn="ctr">
              <a:buNone/>
            </a:pPr>
            <a:r>
              <a:rPr lang="en-GB" sz="8300" b="1" dirty="0" smtClean="0">
                <a:effectLst/>
              </a:rPr>
              <a:t>my </a:t>
            </a:r>
            <a:r>
              <a:rPr lang="en-GB" sz="8300" b="1" dirty="0">
                <a:effectLst/>
              </a:rPr>
              <a:t>child </a:t>
            </a:r>
            <a:r>
              <a:rPr lang="en-GB" sz="8300" b="1" dirty="0" smtClean="0">
                <a:effectLst/>
              </a:rPr>
              <a:t>–       </a:t>
            </a:r>
            <a:r>
              <a:rPr lang="en-GB" sz="8300" b="1" dirty="0">
                <a:effectLst/>
              </a:rPr>
              <a:t>well done</a:t>
            </a:r>
            <a:r>
              <a:rPr lang="en-GB" sz="8300" b="1" dirty="0" smtClean="0">
                <a:effectLst/>
              </a:rPr>
              <a:t>.”</a:t>
            </a:r>
            <a:endParaRPr lang="en-GB" sz="8300" b="1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967352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14946"/>
            <a:ext cx="9144000" cy="70723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8400" b="1" i="1" dirty="0" smtClean="0">
                <a:effectLst/>
              </a:rPr>
              <a:t>Little </a:t>
            </a:r>
            <a:r>
              <a:rPr lang="en-GB" sz="8400" b="1" i="1" dirty="0">
                <a:effectLst/>
              </a:rPr>
              <a:t>is much, </a:t>
            </a:r>
            <a:endParaRPr lang="en-GB" sz="8400" b="1" i="1" dirty="0" smtClean="0">
              <a:effectLst/>
            </a:endParaRPr>
          </a:p>
          <a:p>
            <a:pPr marL="0" indent="0" algn="ctr">
              <a:buNone/>
            </a:pPr>
            <a:r>
              <a:rPr lang="en-GB" sz="8400" b="1" i="1" dirty="0" smtClean="0">
                <a:effectLst/>
              </a:rPr>
              <a:t>when </a:t>
            </a:r>
            <a:r>
              <a:rPr lang="en-GB" sz="8400" b="1" i="1" dirty="0">
                <a:effectLst/>
              </a:rPr>
              <a:t>God is in it!</a:t>
            </a:r>
            <a:endParaRPr lang="en-US" sz="8400" dirty="0">
              <a:effectLst/>
            </a:endParaRPr>
          </a:p>
          <a:p>
            <a:pPr marL="0" indent="0" algn="ctr">
              <a:buNone/>
            </a:pPr>
            <a:r>
              <a:rPr lang="en-GB" sz="8400" b="1" i="1" dirty="0" smtClean="0">
                <a:effectLst/>
              </a:rPr>
              <a:t>Labour </a:t>
            </a:r>
            <a:r>
              <a:rPr lang="en-GB" sz="8400" b="1" i="1" dirty="0">
                <a:effectLst/>
              </a:rPr>
              <a:t>not for wealth or fame</a:t>
            </a:r>
            <a:r>
              <a:rPr lang="en-GB" sz="8400" b="1" i="1" dirty="0" smtClean="0">
                <a:effectLst/>
              </a:rPr>
              <a:t>;</a:t>
            </a:r>
            <a:endParaRPr lang="en-US" sz="8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747230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14946"/>
            <a:ext cx="9144000" cy="70723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8500" b="1" i="1" dirty="0" smtClean="0">
                <a:effectLst/>
              </a:rPr>
              <a:t>There’s </a:t>
            </a:r>
            <a:r>
              <a:rPr lang="en-GB" sz="8500" b="1" i="1" dirty="0">
                <a:effectLst/>
              </a:rPr>
              <a:t>a crown and you can </a:t>
            </a:r>
            <a:r>
              <a:rPr lang="en-GB" sz="8500" b="1" i="1" dirty="0" smtClean="0">
                <a:effectLst/>
              </a:rPr>
              <a:t>  win </a:t>
            </a:r>
            <a:r>
              <a:rPr lang="en-GB" sz="8500" b="1" i="1" dirty="0">
                <a:effectLst/>
              </a:rPr>
              <a:t>it,</a:t>
            </a:r>
            <a:endParaRPr lang="en-US" sz="8500" dirty="0">
              <a:effectLst/>
            </a:endParaRPr>
          </a:p>
          <a:p>
            <a:pPr marL="0" indent="0" algn="ctr">
              <a:buNone/>
            </a:pPr>
            <a:r>
              <a:rPr lang="en-GB" sz="8500" b="1" i="1" dirty="0" smtClean="0">
                <a:effectLst/>
              </a:rPr>
              <a:t>If </a:t>
            </a:r>
            <a:r>
              <a:rPr lang="en-GB" sz="8500" b="1" i="1" dirty="0">
                <a:effectLst/>
              </a:rPr>
              <a:t>you’ll go in Jesus’ name.</a:t>
            </a:r>
            <a:endParaRPr lang="en-US" sz="8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747230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52400"/>
            <a:ext cx="9144000" cy="69573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the harvest field now ripened</a:t>
            </a:r>
            <a:endParaRPr lang="en-US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en-GB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There’s </a:t>
            </a:r>
            <a:r>
              <a:rPr lang="en-GB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 </a:t>
            </a:r>
            <a:r>
              <a:rPr lang="en-GB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for </a:t>
            </a:r>
            <a:r>
              <a:rPr lang="en-GB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to do</a:t>
            </a:r>
            <a:r>
              <a:rPr lang="en-GB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endParaRPr lang="en-US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28600"/>
            <a:ext cx="9144000" cy="69573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Hark</a:t>
            </a:r>
            <a:r>
              <a:rPr lang="en-GB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 The voice of God is calling,</a:t>
            </a:r>
            <a:endParaRPr lang="en-US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en-GB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</a:t>
            </a:r>
            <a:r>
              <a:rPr lang="en-GB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harvest calling you.</a:t>
            </a:r>
            <a:endParaRPr lang="en-US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14946"/>
            <a:ext cx="9144000" cy="70723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8400" b="1" i="1" dirty="0" smtClean="0">
                <a:effectLst/>
              </a:rPr>
              <a:t>Little </a:t>
            </a:r>
            <a:r>
              <a:rPr lang="en-GB" sz="8400" b="1" i="1" dirty="0">
                <a:effectLst/>
              </a:rPr>
              <a:t>is much, </a:t>
            </a:r>
            <a:endParaRPr lang="en-GB" sz="8400" b="1" i="1" dirty="0" smtClean="0">
              <a:effectLst/>
            </a:endParaRPr>
          </a:p>
          <a:p>
            <a:pPr marL="0" indent="0" algn="ctr">
              <a:buNone/>
            </a:pPr>
            <a:r>
              <a:rPr lang="en-GB" sz="8400" b="1" i="1" dirty="0" smtClean="0">
                <a:effectLst/>
              </a:rPr>
              <a:t>when </a:t>
            </a:r>
            <a:r>
              <a:rPr lang="en-GB" sz="8400" b="1" i="1" dirty="0">
                <a:effectLst/>
              </a:rPr>
              <a:t>God is in it!</a:t>
            </a:r>
            <a:endParaRPr lang="en-US" sz="8400" dirty="0">
              <a:effectLst/>
            </a:endParaRPr>
          </a:p>
          <a:p>
            <a:pPr marL="0" indent="0" algn="ctr">
              <a:buNone/>
            </a:pPr>
            <a:r>
              <a:rPr lang="en-GB" sz="8400" b="1" i="1" dirty="0" smtClean="0">
                <a:effectLst/>
              </a:rPr>
              <a:t>Labour </a:t>
            </a:r>
            <a:r>
              <a:rPr lang="en-GB" sz="8400" b="1" i="1" dirty="0">
                <a:effectLst/>
              </a:rPr>
              <a:t>not for wealth or fame</a:t>
            </a:r>
            <a:r>
              <a:rPr lang="en-GB" sz="8400" b="1" i="1" dirty="0" smtClean="0">
                <a:effectLst/>
              </a:rPr>
              <a:t>;</a:t>
            </a:r>
            <a:endParaRPr lang="en-US" sz="8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747230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14946"/>
            <a:ext cx="9144000" cy="70723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8500" b="1" i="1" dirty="0" smtClean="0">
                <a:effectLst/>
              </a:rPr>
              <a:t>There’s </a:t>
            </a:r>
            <a:r>
              <a:rPr lang="en-GB" sz="8500" b="1" i="1" dirty="0">
                <a:effectLst/>
              </a:rPr>
              <a:t>a crown and you can </a:t>
            </a:r>
            <a:r>
              <a:rPr lang="en-GB" sz="8500" b="1" i="1" dirty="0" smtClean="0">
                <a:effectLst/>
              </a:rPr>
              <a:t>  win </a:t>
            </a:r>
            <a:r>
              <a:rPr lang="en-GB" sz="8500" b="1" i="1" dirty="0">
                <a:effectLst/>
              </a:rPr>
              <a:t>it,</a:t>
            </a:r>
            <a:endParaRPr lang="en-US" sz="8500" dirty="0">
              <a:effectLst/>
            </a:endParaRPr>
          </a:p>
          <a:p>
            <a:pPr marL="0" indent="0" algn="ctr">
              <a:buNone/>
            </a:pPr>
            <a:r>
              <a:rPr lang="en-GB" sz="8500" b="1" i="1" dirty="0" smtClean="0">
                <a:effectLst/>
              </a:rPr>
              <a:t>If </a:t>
            </a:r>
            <a:r>
              <a:rPr lang="en-GB" sz="8500" b="1" i="1" dirty="0">
                <a:effectLst/>
              </a:rPr>
              <a:t>you’ll go in Jesus’ name.</a:t>
            </a:r>
            <a:endParaRPr lang="en-US" sz="8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747230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9573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8400" b="1" dirty="0">
                <a:effectLst/>
              </a:rPr>
              <a:t>Does the place you’re called to labour</a:t>
            </a:r>
            <a:endParaRPr lang="en-US" sz="8400" b="1" dirty="0">
              <a:effectLst/>
            </a:endParaRPr>
          </a:p>
          <a:p>
            <a:pPr marL="0" indent="0" algn="ctr">
              <a:buNone/>
            </a:pPr>
            <a:r>
              <a:rPr lang="en-GB" sz="8400" b="1" dirty="0" smtClean="0">
                <a:effectLst/>
              </a:rPr>
              <a:t>Seem </a:t>
            </a:r>
            <a:r>
              <a:rPr lang="en-GB" sz="8400" b="1" dirty="0">
                <a:effectLst/>
              </a:rPr>
              <a:t>so small and little known?  </a:t>
            </a:r>
            <a:endParaRPr lang="en-US" sz="8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855010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9573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9500" b="1" dirty="0" smtClean="0">
                <a:effectLst/>
              </a:rPr>
              <a:t>It </a:t>
            </a:r>
            <a:r>
              <a:rPr lang="en-GB" sz="9500" b="1" dirty="0">
                <a:effectLst/>
              </a:rPr>
              <a:t>is great </a:t>
            </a:r>
            <a:r>
              <a:rPr lang="en-GB" sz="9500" b="1" dirty="0" smtClean="0">
                <a:effectLst/>
              </a:rPr>
              <a:t>         if </a:t>
            </a:r>
            <a:r>
              <a:rPr lang="en-GB" sz="9500" b="1" dirty="0">
                <a:effectLst/>
              </a:rPr>
              <a:t>God is in it,</a:t>
            </a:r>
            <a:endParaRPr lang="en-US" sz="9500" b="1" dirty="0">
              <a:effectLst/>
            </a:endParaRPr>
          </a:p>
          <a:p>
            <a:pPr marL="0" indent="0" algn="ctr">
              <a:buNone/>
            </a:pPr>
            <a:r>
              <a:rPr lang="en-GB" sz="9500" b="1" dirty="0" smtClean="0">
                <a:effectLst/>
              </a:rPr>
              <a:t>And </a:t>
            </a:r>
            <a:r>
              <a:rPr lang="en-GB" sz="9500" b="1" dirty="0">
                <a:effectLst/>
              </a:rPr>
              <a:t>He’ll not forget His own.</a:t>
            </a:r>
            <a:endParaRPr lang="en-US" sz="95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855010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14946"/>
            <a:ext cx="9144000" cy="70723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8400" b="1" i="1" dirty="0" smtClean="0">
                <a:effectLst/>
              </a:rPr>
              <a:t>Little </a:t>
            </a:r>
            <a:r>
              <a:rPr lang="en-GB" sz="8400" b="1" i="1" dirty="0">
                <a:effectLst/>
              </a:rPr>
              <a:t>is much, </a:t>
            </a:r>
            <a:endParaRPr lang="en-GB" sz="8400" b="1" i="1" dirty="0" smtClean="0">
              <a:effectLst/>
            </a:endParaRPr>
          </a:p>
          <a:p>
            <a:pPr marL="0" indent="0" algn="ctr">
              <a:buNone/>
            </a:pPr>
            <a:r>
              <a:rPr lang="en-GB" sz="8400" b="1" i="1" dirty="0" smtClean="0">
                <a:effectLst/>
              </a:rPr>
              <a:t>when </a:t>
            </a:r>
            <a:r>
              <a:rPr lang="en-GB" sz="8400" b="1" i="1" dirty="0">
                <a:effectLst/>
              </a:rPr>
              <a:t>God is in it!</a:t>
            </a:r>
            <a:endParaRPr lang="en-US" sz="8400" dirty="0">
              <a:effectLst/>
            </a:endParaRPr>
          </a:p>
          <a:p>
            <a:pPr marL="0" indent="0" algn="ctr">
              <a:buNone/>
            </a:pPr>
            <a:r>
              <a:rPr lang="en-GB" sz="8400" b="1" i="1" dirty="0" smtClean="0">
                <a:effectLst/>
              </a:rPr>
              <a:t>Labour </a:t>
            </a:r>
            <a:r>
              <a:rPr lang="en-GB" sz="8400" b="1" i="1" dirty="0">
                <a:effectLst/>
              </a:rPr>
              <a:t>not for wealth or fame</a:t>
            </a:r>
            <a:r>
              <a:rPr lang="en-GB" sz="8400" b="1" i="1" dirty="0" smtClean="0">
                <a:effectLst/>
              </a:rPr>
              <a:t>;</a:t>
            </a:r>
            <a:endParaRPr lang="en-US" sz="8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747230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14946"/>
            <a:ext cx="9144000" cy="70723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8700" b="1" i="1" dirty="0" smtClean="0">
                <a:effectLst/>
              </a:rPr>
              <a:t>There’s </a:t>
            </a:r>
            <a:r>
              <a:rPr lang="en-GB" sz="8700" b="1" i="1" dirty="0">
                <a:effectLst/>
              </a:rPr>
              <a:t>a crown and you can </a:t>
            </a:r>
            <a:r>
              <a:rPr lang="en-GB" sz="8700" b="1" i="1" dirty="0" smtClean="0">
                <a:effectLst/>
              </a:rPr>
              <a:t>  win </a:t>
            </a:r>
            <a:r>
              <a:rPr lang="en-GB" sz="8700" b="1" i="1" dirty="0">
                <a:effectLst/>
              </a:rPr>
              <a:t>it,</a:t>
            </a:r>
            <a:endParaRPr lang="en-US" sz="8700" dirty="0">
              <a:effectLst/>
            </a:endParaRPr>
          </a:p>
          <a:p>
            <a:pPr marL="0" indent="0" algn="ctr">
              <a:buNone/>
            </a:pPr>
            <a:r>
              <a:rPr lang="en-GB" sz="8700" b="1" i="1" dirty="0" smtClean="0">
                <a:effectLst/>
              </a:rPr>
              <a:t>If </a:t>
            </a:r>
            <a:r>
              <a:rPr lang="en-GB" sz="8700" b="1" i="1" dirty="0">
                <a:effectLst/>
              </a:rPr>
              <a:t>you’ll go in Jesus’ name.</a:t>
            </a:r>
            <a:endParaRPr lang="en-US" sz="8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747230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1717</TotalTime>
  <Words>267</Words>
  <Application>Microsoft Office PowerPoint</Application>
  <PresentationFormat>On-screen Show (4:3)</PresentationFormat>
  <Paragraphs>40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cross</vt:lpstr>
      <vt:lpstr>Gospel Hymns and Songs 59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CBN</cp:lastModifiedBy>
  <cp:revision>170</cp:revision>
  <dcterms:created xsi:type="dcterms:W3CDTF">2012-08-25T10:40:27Z</dcterms:created>
  <dcterms:modified xsi:type="dcterms:W3CDTF">2014-07-27T08:05:09Z</dcterms:modified>
</cp:coreProperties>
</file>