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75" r:id="rId4"/>
    <p:sldId id="274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8" autoAdjust="0"/>
    <p:restoredTop sz="94660"/>
  </p:normalViewPr>
  <p:slideViewPr>
    <p:cSldViewPr>
      <p:cViewPr>
        <p:scale>
          <a:sx n="50" d="100"/>
          <a:sy n="50" d="100"/>
        </p:scale>
        <p:origin x="-582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Gospel  Hymns  and  Songs  </a:t>
            </a:r>
            <a:r>
              <a:rPr lang="en-US" sz="8000" b="1" dirty="0" smtClean="0">
                <a:latin typeface="Comic Sans MS" pitchFamily="66" charset="0"/>
              </a:rPr>
              <a:t>60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9904"/>
            <a:ext cx="9108504" cy="34313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b="1" dirty="0" smtClean="0">
                <a:latin typeface="Algerian" pitchFamily="82" charset="0"/>
              </a:rPr>
              <a:t>Where Could I go?</a:t>
            </a:r>
            <a:endParaRPr lang="en-US" sz="115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700" dirty="0" smtClean="0"/>
              <a:t>Living below in this old sinful world,</a:t>
            </a:r>
            <a:endParaRPr lang="en-US" sz="5700" dirty="0" smtClean="0"/>
          </a:p>
          <a:p>
            <a:pPr algn="ctr">
              <a:buNone/>
            </a:pPr>
            <a:r>
              <a:rPr lang="en-GB" sz="5700" dirty="0" smtClean="0"/>
              <a:t>Hardly </a:t>
            </a:r>
            <a:r>
              <a:rPr lang="en-GB" sz="5700" dirty="0" smtClean="0"/>
              <a:t>a comfort can afford;</a:t>
            </a:r>
            <a:endParaRPr lang="en-US" sz="5700" dirty="0" smtClean="0"/>
          </a:p>
          <a:p>
            <a:pPr algn="ctr">
              <a:buNone/>
            </a:pPr>
            <a:r>
              <a:rPr lang="en-GB" sz="5700" dirty="0" smtClean="0"/>
              <a:t>Striving </a:t>
            </a:r>
            <a:r>
              <a:rPr lang="en-GB" sz="5700" dirty="0" smtClean="0"/>
              <a:t>alone to face temptations sore,</a:t>
            </a:r>
            <a:endParaRPr lang="en-US" sz="5700" dirty="0" smtClean="0"/>
          </a:p>
          <a:p>
            <a:pPr algn="ctr">
              <a:buNone/>
            </a:pPr>
            <a:r>
              <a:rPr lang="en-GB" sz="5700" dirty="0" smtClean="0"/>
              <a:t>When </a:t>
            </a:r>
            <a:r>
              <a:rPr lang="en-GB" sz="5700" dirty="0" smtClean="0"/>
              <a:t>could I </a:t>
            </a:r>
            <a:r>
              <a:rPr lang="en-GB" sz="5700" dirty="0" smtClean="0"/>
              <a:t>go              </a:t>
            </a:r>
            <a:r>
              <a:rPr lang="en-GB" sz="5700" dirty="0" smtClean="0"/>
              <a:t>but to the Lord?</a:t>
            </a:r>
            <a:endParaRPr lang="en-US" sz="57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/>
              <a:t>Where could I go</a:t>
            </a:r>
            <a:r>
              <a:rPr lang="en-GB" sz="5200" b="1" i="1" dirty="0" smtClean="0"/>
              <a:t>,                </a:t>
            </a:r>
            <a:r>
              <a:rPr lang="en-GB" sz="5200" b="1" i="1" dirty="0" smtClean="0"/>
              <a:t>O where could I go,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Seeking </a:t>
            </a:r>
            <a:r>
              <a:rPr lang="en-GB" sz="5200" b="1" i="1" dirty="0" smtClean="0"/>
              <a:t>a refuge </a:t>
            </a:r>
            <a:r>
              <a:rPr lang="en-GB" sz="5200" b="1" i="1" dirty="0" smtClean="0"/>
              <a:t>               for </a:t>
            </a:r>
            <a:r>
              <a:rPr lang="en-GB" sz="5200" b="1" i="1" dirty="0" smtClean="0"/>
              <a:t>my soul?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Needing </a:t>
            </a:r>
            <a:r>
              <a:rPr lang="en-GB" sz="5200" b="1" i="1" dirty="0" smtClean="0"/>
              <a:t>a friend to help </a:t>
            </a:r>
            <a:r>
              <a:rPr lang="en-GB" sz="5200" b="1" i="1" dirty="0" smtClean="0"/>
              <a:t>  me </a:t>
            </a:r>
            <a:r>
              <a:rPr lang="en-GB" sz="5200" b="1" i="1" dirty="0" smtClean="0"/>
              <a:t>in the end,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 Where </a:t>
            </a:r>
            <a:r>
              <a:rPr lang="en-GB" sz="5200" b="1" i="1" dirty="0" smtClean="0"/>
              <a:t>could I go </a:t>
            </a:r>
            <a:r>
              <a:rPr lang="en-GB" sz="5200" b="1" i="1" dirty="0" smtClean="0"/>
              <a:t>              but </a:t>
            </a:r>
            <a:r>
              <a:rPr lang="en-GB" sz="5200" b="1" i="1" dirty="0" smtClean="0"/>
              <a:t>to the </a:t>
            </a:r>
            <a:r>
              <a:rPr lang="en-GB" sz="5200" b="1" i="1" dirty="0" smtClean="0"/>
              <a:t>Lord?</a:t>
            </a:r>
            <a:endParaRPr lang="en-US" sz="52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34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50" dirty="0" smtClean="0"/>
              <a:t>Neighbours are kind, I love them </a:t>
            </a:r>
            <a:r>
              <a:rPr lang="en-GB" sz="5250" dirty="0" err="1" smtClean="0"/>
              <a:t>ev’ry</a:t>
            </a:r>
            <a:r>
              <a:rPr lang="en-GB" sz="5250" dirty="0" smtClean="0"/>
              <a:t> one,</a:t>
            </a:r>
            <a:endParaRPr lang="en-US" sz="5250" dirty="0" smtClean="0"/>
          </a:p>
          <a:p>
            <a:pPr algn="ctr">
              <a:buNone/>
            </a:pPr>
            <a:r>
              <a:rPr lang="en-GB" sz="5250" dirty="0" smtClean="0"/>
              <a:t>We get along in sweet accord;</a:t>
            </a:r>
            <a:endParaRPr lang="en-US" sz="5250" dirty="0" smtClean="0"/>
          </a:p>
          <a:p>
            <a:pPr algn="ctr">
              <a:buNone/>
            </a:pPr>
            <a:r>
              <a:rPr lang="en-GB" sz="5250" dirty="0" smtClean="0"/>
              <a:t>But when my soul needs manna from above,</a:t>
            </a:r>
            <a:endParaRPr lang="en-US" sz="5250" dirty="0" smtClean="0"/>
          </a:p>
          <a:p>
            <a:pPr algn="ctr">
              <a:buNone/>
            </a:pPr>
            <a:r>
              <a:rPr lang="en-GB" sz="5250" dirty="0" smtClean="0"/>
              <a:t>Where could I go                 but to the Lord?</a:t>
            </a:r>
            <a:endParaRPr lang="en-US" sz="525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/>
              <a:t>Where could I go</a:t>
            </a:r>
            <a:r>
              <a:rPr lang="en-GB" sz="5200" b="1" i="1" dirty="0" smtClean="0"/>
              <a:t>,                </a:t>
            </a:r>
            <a:r>
              <a:rPr lang="en-GB" sz="5200" b="1" i="1" dirty="0" smtClean="0"/>
              <a:t>O where could I go,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Seeking </a:t>
            </a:r>
            <a:r>
              <a:rPr lang="en-GB" sz="5200" b="1" i="1" dirty="0" smtClean="0"/>
              <a:t>a refuge </a:t>
            </a:r>
            <a:r>
              <a:rPr lang="en-GB" sz="5200" b="1" i="1" dirty="0" smtClean="0"/>
              <a:t>               for </a:t>
            </a:r>
            <a:r>
              <a:rPr lang="en-GB" sz="5200" b="1" i="1" dirty="0" smtClean="0"/>
              <a:t>my soul?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Needing </a:t>
            </a:r>
            <a:r>
              <a:rPr lang="en-GB" sz="5200" b="1" i="1" dirty="0" smtClean="0"/>
              <a:t>a friend to help </a:t>
            </a:r>
            <a:r>
              <a:rPr lang="en-GB" sz="5200" b="1" i="1" dirty="0" smtClean="0"/>
              <a:t>  me </a:t>
            </a:r>
            <a:r>
              <a:rPr lang="en-GB" sz="5200" b="1" i="1" dirty="0" smtClean="0"/>
              <a:t>in the end,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 Where </a:t>
            </a:r>
            <a:r>
              <a:rPr lang="en-GB" sz="5200" b="1" i="1" dirty="0" smtClean="0"/>
              <a:t>could I go </a:t>
            </a:r>
            <a:r>
              <a:rPr lang="en-GB" sz="5200" b="1" i="1" dirty="0" smtClean="0"/>
              <a:t>              but </a:t>
            </a:r>
            <a:r>
              <a:rPr lang="en-GB" sz="5200" b="1" i="1" dirty="0" smtClean="0"/>
              <a:t>to the </a:t>
            </a:r>
            <a:r>
              <a:rPr lang="en-GB" sz="5200" b="1" i="1" dirty="0" smtClean="0"/>
              <a:t>Lord?</a:t>
            </a:r>
            <a:endParaRPr lang="en-US" sz="52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/>
              <a:t>Life </a:t>
            </a:r>
            <a:r>
              <a:rPr lang="en-GB" sz="5200" dirty="0" smtClean="0"/>
              <a:t>here is grand with friends I love so dear,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Comfort </a:t>
            </a:r>
            <a:r>
              <a:rPr lang="en-GB" sz="5200" dirty="0" smtClean="0"/>
              <a:t>I get from </a:t>
            </a:r>
            <a:r>
              <a:rPr lang="en-GB" sz="5200" dirty="0" smtClean="0"/>
              <a:t>          God’s </a:t>
            </a:r>
            <a:r>
              <a:rPr lang="en-GB" sz="5200" dirty="0" smtClean="0"/>
              <a:t>won Word; 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Yet </a:t>
            </a:r>
            <a:r>
              <a:rPr lang="en-GB" sz="5200" dirty="0" smtClean="0"/>
              <a:t>when I face the chilling hand of death,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 </a:t>
            </a:r>
            <a:r>
              <a:rPr lang="en-GB" sz="5200" dirty="0" smtClean="0"/>
              <a:t>Where could I go </a:t>
            </a:r>
            <a:r>
              <a:rPr lang="en-GB" sz="5200" dirty="0" smtClean="0"/>
              <a:t>               but </a:t>
            </a:r>
            <a:r>
              <a:rPr lang="en-GB" sz="5200" dirty="0" smtClean="0"/>
              <a:t>to the Lord?</a:t>
            </a:r>
            <a:endParaRPr lang="en-US" sz="52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/>
              <a:t>Where could I go</a:t>
            </a:r>
            <a:r>
              <a:rPr lang="en-GB" sz="5200" b="1" i="1" dirty="0" smtClean="0"/>
              <a:t>,                </a:t>
            </a:r>
            <a:r>
              <a:rPr lang="en-GB" sz="5200" b="1" i="1" dirty="0" smtClean="0"/>
              <a:t>O where could I go,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Seeking </a:t>
            </a:r>
            <a:r>
              <a:rPr lang="en-GB" sz="5200" b="1" i="1" dirty="0" smtClean="0"/>
              <a:t>a refuge </a:t>
            </a:r>
            <a:r>
              <a:rPr lang="en-GB" sz="5200" b="1" i="1" dirty="0" smtClean="0"/>
              <a:t>               for </a:t>
            </a:r>
            <a:r>
              <a:rPr lang="en-GB" sz="5200" b="1" i="1" dirty="0" smtClean="0"/>
              <a:t>my soul?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Needing </a:t>
            </a:r>
            <a:r>
              <a:rPr lang="en-GB" sz="5200" b="1" i="1" dirty="0" smtClean="0"/>
              <a:t>a friend to help </a:t>
            </a:r>
            <a:r>
              <a:rPr lang="en-GB" sz="5200" b="1" i="1" dirty="0" smtClean="0"/>
              <a:t>  me </a:t>
            </a:r>
            <a:r>
              <a:rPr lang="en-GB" sz="5200" b="1" i="1" dirty="0" smtClean="0"/>
              <a:t>in the end,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 Where </a:t>
            </a:r>
            <a:r>
              <a:rPr lang="en-GB" sz="5200" b="1" i="1" dirty="0" smtClean="0"/>
              <a:t>could I go </a:t>
            </a:r>
            <a:r>
              <a:rPr lang="en-GB" sz="5200" b="1" i="1" dirty="0" smtClean="0"/>
              <a:t>              but </a:t>
            </a:r>
            <a:r>
              <a:rPr lang="en-GB" sz="5200" b="1" i="1" dirty="0" smtClean="0"/>
              <a:t>to the </a:t>
            </a:r>
            <a:r>
              <a:rPr lang="en-GB" sz="5200" b="1" i="1" dirty="0" smtClean="0"/>
              <a:t>Lord?</a:t>
            </a:r>
            <a:endParaRPr lang="en-US" sz="52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757</TotalTime>
  <Words>228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 Hymns  and  Songs  60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96</cp:revision>
  <dcterms:created xsi:type="dcterms:W3CDTF">2012-08-25T10:40:27Z</dcterms:created>
  <dcterms:modified xsi:type="dcterms:W3CDTF">2014-02-06T10:32:36Z</dcterms:modified>
</cp:coreProperties>
</file>