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70" r:id="rId3"/>
    <p:sldId id="271" r:id="rId4"/>
    <p:sldId id="288" r:id="rId5"/>
    <p:sldId id="272" r:id="rId6"/>
    <p:sldId id="273" r:id="rId7"/>
    <p:sldId id="274" r:id="rId8"/>
    <p:sldId id="275" r:id="rId9"/>
    <p:sldId id="276" r:id="rId10"/>
    <p:sldId id="287" r:id="rId11"/>
    <p:sldId id="277" r:id="rId12"/>
    <p:sldId id="286" r:id="rId13"/>
    <p:sldId id="278" r:id="rId14"/>
    <p:sldId id="285" r:id="rId15"/>
    <p:sldId id="279" r:id="rId16"/>
    <p:sldId id="280" r:id="rId17"/>
    <p:sldId id="281" r:id="rId18"/>
    <p:sldId id="284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9E4D-801D-4199-A6B8-F397BB0A450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41FBA-5D23-429D-9B00-E10A7459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41FBA-5D23-429D-9B00-E10A7459B14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211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027"/>
            <a:ext cx="9144000" cy="41973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CROWN HIM WITH MANY CROWNS</a:t>
            </a:r>
            <a:endParaRPr lang="en-US" sz="9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Those </a:t>
            </a:r>
            <a:r>
              <a:rPr lang="en-GB" sz="6000" dirty="0" smtClean="0">
                <a:latin typeface="Algerian" pitchFamily="82" charset="0"/>
              </a:rPr>
              <a:t>wounds yet </a:t>
            </a:r>
            <a:r>
              <a:rPr lang="en-GB" sz="6000" dirty="0" smtClean="0">
                <a:latin typeface="Algerian" pitchFamily="82" charset="0"/>
              </a:rPr>
              <a:t>					visible </a:t>
            </a: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Above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In beauty</a:t>
            </a: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glorified: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 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No angel in the sky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Can fully bear that </a:t>
            </a:r>
            <a:r>
              <a:rPr lang="en-GB" sz="6000" dirty="0" smtClean="0">
                <a:latin typeface="Algerian" pitchFamily="82" charset="0"/>
              </a:rPr>
              <a:t>sight,</a:t>
            </a:r>
            <a:r>
              <a:rPr lang="en-US" sz="6000" dirty="0" smtClean="0">
                <a:latin typeface="Algerian" pitchFamily="82" charset="0"/>
              </a:rPr>
              <a:t> 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But </a:t>
            </a:r>
            <a:r>
              <a:rPr lang="en-GB" sz="6000" dirty="0" smtClean="0">
                <a:latin typeface="Algerian" pitchFamily="82" charset="0"/>
              </a:rPr>
              <a:t>downward bends </a:t>
            </a:r>
            <a:r>
              <a:rPr lang="en-GB" sz="6000" dirty="0" smtClean="0">
                <a:latin typeface="Algerian" pitchFamily="82" charset="0"/>
              </a:rPr>
              <a:t>				His </a:t>
            </a: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burning </a:t>
            </a:r>
            <a:r>
              <a:rPr lang="en-GB" sz="6000" dirty="0" smtClean="0">
                <a:latin typeface="Algerian" pitchFamily="82" charset="0"/>
              </a:rPr>
              <a:t>eye 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At</a:t>
            </a:r>
          </a:p>
          <a:p>
            <a:pPr>
              <a:buNone/>
            </a:pP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mysteries so bright.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 marL="1143000" indent="-1143000">
              <a:buAutoNum type="arabicPeriod" startAt="4"/>
            </a:pPr>
            <a:endParaRPr lang="en-GB" sz="6000" dirty="0" smtClean="0">
              <a:latin typeface="Algerian" pitchFamily="82" charset="0"/>
            </a:endParaRPr>
          </a:p>
          <a:p>
            <a:pPr marL="1143000" indent="-1143000">
              <a:buAutoNum type="arabicPeriod" startAt="4"/>
            </a:pPr>
            <a:r>
              <a:rPr lang="en-GB" sz="6000" dirty="0" smtClean="0">
                <a:latin typeface="Algerian" pitchFamily="82" charset="0"/>
              </a:rPr>
              <a:t>Crown </a:t>
            </a:r>
            <a:r>
              <a:rPr lang="en-GB" sz="6000" dirty="0" smtClean="0">
                <a:latin typeface="Algerian" pitchFamily="82" charset="0"/>
              </a:rPr>
              <a:t>Him the Lord </a:t>
            </a:r>
            <a:endParaRPr lang="en-GB" sz="6000" dirty="0" smtClean="0">
              <a:latin typeface="Algerian" pitchFamily="82" charset="0"/>
            </a:endParaRPr>
          </a:p>
          <a:p>
            <a:pPr marL="1143000" indent="-1143000">
              <a:buNone/>
            </a:pPr>
            <a:r>
              <a:rPr lang="en-GB" sz="6000" dirty="0" smtClean="0">
                <a:latin typeface="Algerian" pitchFamily="82" charset="0"/>
              </a:rPr>
              <a:t>of life,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Who triumphed </a:t>
            </a:r>
            <a:r>
              <a:rPr lang="en-GB" sz="6000" dirty="0" smtClean="0">
                <a:latin typeface="Algerian" pitchFamily="82" charset="0"/>
              </a:rPr>
              <a:t>o’er the </a:t>
            </a:r>
            <a:r>
              <a:rPr lang="en-GB" sz="6000" dirty="0" smtClean="0">
                <a:latin typeface="Algerian" pitchFamily="82" charset="0"/>
              </a:rPr>
              <a:t>grave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And rose victorious in </a:t>
            </a:r>
            <a:r>
              <a:rPr lang="en-GB" sz="6000" dirty="0" smtClean="0">
                <a:latin typeface="Algerian" pitchFamily="82" charset="0"/>
              </a:rPr>
              <a:t>			the</a:t>
            </a: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strife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For those He came to save: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His glories now we sing,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Who died, and rose on high</a:t>
            </a:r>
            <a:r>
              <a:rPr lang="en-GB" sz="6000" dirty="0" smtClean="0">
                <a:latin typeface="Algerian" pitchFamily="82" charset="0"/>
              </a:rPr>
              <a:t>;</a:t>
            </a: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</a:t>
            </a: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Who </a:t>
            </a:r>
            <a:r>
              <a:rPr lang="en-GB" sz="6000" dirty="0" smtClean="0">
                <a:latin typeface="Algerian" pitchFamily="82" charset="0"/>
              </a:rPr>
              <a:t>died, eternal life to bring,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And lives, that death may die.</a:t>
            </a: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5.  Crown Him the Lord of </a:t>
            </a:r>
            <a:r>
              <a:rPr lang="en-GB" sz="6000" dirty="0" smtClean="0">
                <a:latin typeface="Algerian" pitchFamily="82" charset="0"/>
              </a:rPr>
              <a:t>peace,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Whose </a:t>
            </a:r>
            <a:r>
              <a:rPr lang="en-GB" sz="6000" dirty="0" err="1" smtClean="0">
                <a:latin typeface="Algerian" pitchFamily="82" charset="0"/>
              </a:rPr>
              <a:t>pow’r</a:t>
            </a:r>
            <a:r>
              <a:rPr lang="en-GB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a sceptre sways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From </a:t>
            </a:r>
            <a:r>
              <a:rPr lang="en-GB" sz="6000" dirty="0" smtClean="0">
                <a:latin typeface="Algerian" pitchFamily="82" charset="0"/>
              </a:rPr>
              <a:t>pole to pole, </a:t>
            </a:r>
            <a:r>
              <a:rPr lang="en-GB" sz="6000" dirty="0" smtClean="0">
                <a:latin typeface="Algerian" pitchFamily="82" charset="0"/>
              </a:rPr>
              <a:t>			that </a:t>
            </a: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wars </a:t>
            </a:r>
            <a:r>
              <a:rPr lang="en-GB" sz="6000" dirty="0" smtClean="0">
                <a:latin typeface="Algerian" pitchFamily="82" charset="0"/>
              </a:rPr>
              <a:t>may cease,</a:t>
            </a: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And all be </a:t>
            </a:r>
            <a:r>
              <a:rPr lang="en-GB" sz="6000" dirty="0" err="1" smtClean="0">
                <a:latin typeface="Algerian" pitchFamily="82" charset="0"/>
              </a:rPr>
              <a:t>pray’r</a:t>
            </a:r>
            <a:r>
              <a:rPr lang="en-GB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and praise: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His reign shall know no end</a:t>
            </a:r>
            <a:r>
              <a:rPr lang="en-GB" sz="6000" dirty="0" smtClean="0">
                <a:latin typeface="Algerian" pitchFamily="82" charset="0"/>
              </a:rPr>
              <a:t>,</a:t>
            </a: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99392"/>
            <a:ext cx="9858444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1.  Crown Him with many crowns,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The Lamb upon His Throne;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</a:t>
            </a: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And </a:t>
            </a:r>
            <a:r>
              <a:rPr lang="en-GB" sz="6000" dirty="0" smtClean="0">
                <a:latin typeface="Algerian" pitchFamily="82" charset="0"/>
              </a:rPr>
              <a:t>round His pierced feet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Fair flowers of Paradise extend</a:t>
            </a: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Hark! How the </a:t>
            </a:r>
            <a:r>
              <a:rPr lang="en-GB" sz="6000" dirty="0" err="1" smtClean="0">
                <a:latin typeface="Algerian" pitchFamily="82" charset="0"/>
              </a:rPr>
              <a:t>heav’nly</a:t>
            </a:r>
            <a:r>
              <a:rPr lang="en-GB" sz="6000" dirty="0" smtClean="0">
                <a:latin typeface="Algerian" pitchFamily="82" charset="0"/>
              </a:rPr>
              <a:t> anthem </a:t>
            </a:r>
            <a:r>
              <a:rPr lang="en-GB" sz="6000" dirty="0" smtClean="0">
                <a:latin typeface="Algerian" pitchFamily="82" charset="0"/>
              </a:rPr>
              <a:t>drowns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All </a:t>
            </a:r>
            <a:r>
              <a:rPr lang="en-GB" sz="6000" dirty="0" smtClean="0">
                <a:latin typeface="Algerian" pitchFamily="82" charset="0"/>
              </a:rPr>
              <a:t>music but its own: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</a:t>
            </a: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Awake</a:t>
            </a:r>
            <a:r>
              <a:rPr lang="en-GB" sz="6000" dirty="0" smtClean="0">
                <a:latin typeface="Algerian" pitchFamily="82" charset="0"/>
              </a:rPr>
              <a:t>, my soul, and </a:t>
            </a:r>
            <a:r>
              <a:rPr lang="en-GB" sz="6000" dirty="0" smtClean="0">
                <a:latin typeface="Algerian" pitchFamily="82" charset="0"/>
              </a:rPr>
              <a:t>				sing</a:t>
            </a:r>
          </a:p>
          <a:p>
            <a:pPr>
              <a:buNone/>
            </a:pP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Of him who died for thee;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And  </a:t>
            </a:r>
            <a:r>
              <a:rPr lang="en-GB" sz="6000" dirty="0" smtClean="0">
                <a:latin typeface="Algerian" pitchFamily="82" charset="0"/>
              </a:rPr>
              <a:t>hail Him as thy matchless King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Through all eternity.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2.  Crown Him the Virgin’s Son,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			The </a:t>
            </a: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God </a:t>
            </a:r>
            <a:r>
              <a:rPr lang="en-GB" sz="6000" dirty="0" smtClean="0">
                <a:latin typeface="Algerian" pitchFamily="82" charset="0"/>
              </a:rPr>
              <a:t>incarnate </a:t>
            </a:r>
            <a:r>
              <a:rPr lang="en-GB" sz="6000" dirty="0" smtClean="0">
                <a:latin typeface="Algerian" pitchFamily="82" charset="0"/>
              </a:rPr>
              <a:t>born,</a:t>
            </a:r>
            <a:r>
              <a:rPr lang="en-US" sz="6000" dirty="0" smtClean="0">
                <a:latin typeface="Algerian" pitchFamily="82" charset="0"/>
              </a:rPr>
              <a:t> 		</a:t>
            </a:r>
            <a:r>
              <a:rPr lang="en-GB" sz="6000" dirty="0" smtClean="0">
                <a:latin typeface="Algerian" pitchFamily="82" charset="0"/>
              </a:rPr>
              <a:t>Whose arm </a:t>
            </a:r>
            <a:r>
              <a:rPr lang="en-GB" sz="6000" dirty="0" smtClean="0">
                <a:latin typeface="Algerian" pitchFamily="82" charset="0"/>
              </a:rPr>
              <a:t>those crimson trophies won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Which now His brow adorn,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Fruit of the mystic </a:t>
            </a:r>
            <a:r>
              <a:rPr lang="en-GB" sz="6000" dirty="0" smtClean="0">
                <a:latin typeface="Algerian" pitchFamily="82" charset="0"/>
              </a:rPr>
              <a:t>Rose,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As </a:t>
            </a:r>
            <a:r>
              <a:rPr lang="en-GB" sz="6000" dirty="0" smtClean="0">
                <a:latin typeface="Algerian" pitchFamily="82" charset="0"/>
              </a:rPr>
              <a:t>of that rose the Stem;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</a:t>
            </a:r>
            <a:endParaRPr lang="en-GB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The </a:t>
            </a:r>
            <a:r>
              <a:rPr lang="en-GB" sz="6000" dirty="0" smtClean="0">
                <a:latin typeface="Algerian" pitchFamily="82" charset="0"/>
              </a:rPr>
              <a:t>root whence </a:t>
            </a:r>
            <a:r>
              <a:rPr lang="en-GB" sz="6000" dirty="0" smtClean="0">
                <a:latin typeface="Algerian" pitchFamily="82" charset="0"/>
              </a:rPr>
              <a:t>				mercy </a:t>
            </a: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ever flows,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The </a:t>
            </a:r>
            <a:r>
              <a:rPr lang="en-GB" sz="6000" dirty="0" smtClean="0">
                <a:latin typeface="Algerian" pitchFamily="82" charset="0"/>
              </a:rPr>
              <a:t>Babe of Bethlehem.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58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3.  Crown Him the Lord of </a:t>
            </a:r>
            <a:r>
              <a:rPr lang="en-GB" sz="6000" dirty="0" smtClean="0">
                <a:latin typeface="Algerian" pitchFamily="82" charset="0"/>
              </a:rPr>
              <a:t>love: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GB" sz="6000" dirty="0" smtClean="0">
                <a:latin typeface="Algerian" pitchFamily="82" charset="0"/>
              </a:rPr>
              <a:t>Behold </a:t>
            </a:r>
            <a:r>
              <a:rPr lang="en-GB" sz="6000" dirty="0" smtClean="0">
                <a:latin typeface="Algerian" pitchFamily="82" charset="0"/>
              </a:rPr>
              <a:t>His hands and side,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   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522</TotalTime>
  <Words>244</Words>
  <Application>Microsoft Office PowerPoint</Application>
  <PresentationFormat>On-screen Show (4:3)</PresentationFormat>
  <Paragraphs>79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cross</vt:lpstr>
      <vt:lpstr>Gospel Hymns and Songs 211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46</cp:revision>
  <dcterms:created xsi:type="dcterms:W3CDTF">2012-08-25T10:40:27Z</dcterms:created>
  <dcterms:modified xsi:type="dcterms:W3CDTF">2017-06-05T16:59:05Z</dcterms:modified>
</cp:coreProperties>
</file>