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1" r:id="rId2"/>
    <p:sldId id="298" r:id="rId3"/>
    <p:sldId id="302" r:id="rId4"/>
    <p:sldId id="299" r:id="rId5"/>
    <p:sldId id="303" r:id="rId6"/>
    <p:sldId id="300" r:id="rId7"/>
    <p:sldId id="304" r:id="rId8"/>
    <p:sldId id="301" r:id="rId9"/>
    <p:sldId id="305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596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8D447-C25F-44FA-B3DD-45CE683BE665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1AD43-C80A-4234-AD61-AF7442196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1AD43-C80A-4234-AD61-AF7442196DB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5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8915400" cy="15541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Gospel  Hymns  and Songs  </a:t>
            </a:r>
            <a:r>
              <a:rPr lang="en-US" sz="8000" b="1" dirty="0" smtClean="0">
                <a:latin typeface="Comic Sans MS" pitchFamily="66" charset="0"/>
              </a:rPr>
              <a:t>62</a:t>
            </a:r>
            <a:endParaRPr lang="en-US" sz="66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21900"/>
            <a:ext cx="9144000" cy="41434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1500" b="1" dirty="0" smtClean="0">
                <a:latin typeface="Algerian" pitchFamily="82" charset="0"/>
              </a:rPr>
              <a:t>Go</a:t>
            </a:r>
            <a:r>
              <a:rPr lang="en-GB" sz="11500" b="1" dirty="0" smtClean="0">
                <a:latin typeface="Algerian" pitchFamily="82" charset="0"/>
              </a:rPr>
              <a:t>,  </a:t>
            </a:r>
            <a:r>
              <a:rPr lang="en-GB" sz="11500" b="1" dirty="0" smtClean="0">
                <a:latin typeface="Algerian" pitchFamily="82" charset="0"/>
              </a:rPr>
              <a:t> labour </a:t>
            </a:r>
            <a:r>
              <a:rPr lang="en-GB" sz="11500" b="1" dirty="0" smtClean="0">
                <a:latin typeface="Algerian" pitchFamily="82" charset="0"/>
              </a:rPr>
              <a:t>on</a:t>
            </a:r>
            <a:endParaRPr lang="en-GB" sz="11500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8800" dirty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29070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Go, labour on, spend, and be spent,</a:t>
            </a: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Thy joy to do the Father’s will</a:t>
            </a:r>
            <a:r>
              <a:rPr lang="en-GB" sz="8000" dirty="0" smtClean="0">
                <a:latin typeface="Algerian" pitchFamily="82" charset="0"/>
              </a:rPr>
              <a:t>;</a:t>
            </a:r>
            <a:endParaRPr lang="en-GB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29070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It </a:t>
            </a:r>
            <a:r>
              <a:rPr lang="en-GB" sz="8000" dirty="0" smtClean="0">
                <a:latin typeface="Algerian" pitchFamily="82" charset="0"/>
              </a:rPr>
              <a:t>is the way the  Master went,</a:t>
            </a: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Should not the servant tread it still?</a:t>
            </a:r>
            <a:endParaRPr lang="en-GB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72008"/>
            <a:ext cx="939653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800" dirty="0" smtClean="0">
                <a:latin typeface="Algerian" pitchFamily="82" charset="0"/>
              </a:rPr>
              <a:t>Go, labour on</a:t>
            </a:r>
            <a:r>
              <a:rPr lang="en-GB" sz="7800" dirty="0" smtClean="0">
                <a:latin typeface="Algerian" pitchFamily="82" charset="0"/>
              </a:rPr>
              <a:t>;  </a:t>
            </a:r>
            <a:r>
              <a:rPr lang="en-GB" sz="7800" dirty="0" smtClean="0">
                <a:latin typeface="Algerian" pitchFamily="82" charset="0"/>
              </a:rPr>
              <a:t>‘tis not for nought,</a:t>
            </a:r>
          </a:p>
          <a:p>
            <a:pPr algn="ctr">
              <a:buNone/>
            </a:pPr>
            <a:r>
              <a:rPr lang="en-GB" sz="7800" dirty="0" smtClean="0">
                <a:latin typeface="Algerian" pitchFamily="82" charset="0"/>
              </a:rPr>
              <a:t>Thy earthly loss is </a:t>
            </a:r>
            <a:r>
              <a:rPr lang="en-GB" sz="7800" dirty="0" err="1" smtClean="0">
                <a:latin typeface="Algerian" pitchFamily="82" charset="0"/>
              </a:rPr>
              <a:t>heav’nly</a:t>
            </a:r>
            <a:r>
              <a:rPr lang="en-GB" sz="7800" dirty="0" smtClean="0">
                <a:latin typeface="Algerian" pitchFamily="82" charset="0"/>
              </a:rPr>
              <a:t> gain</a:t>
            </a:r>
            <a:r>
              <a:rPr lang="en-GB" sz="7800" dirty="0" smtClean="0">
                <a:latin typeface="Algerian" pitchFamily="82" charset="0"/>
              </a:rPr>
              <a:t>.</a:t>
            </a:r>
            <a:endParaRPr lang="en-GB" sz="78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171400"/>
            <a:ext cx="939653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Men </a:t>
            </a:r>
            <a:r>
              <a:rPr lang="en-GB" sz="7200" dirty="0" smtClean="0">
                <a:latin typeface="Algerian" pitchFamily="82" charset="0"/>
              </a:rPr>
              <a:t>heed thee, love thee, praise thee not,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The Master praises, what are men?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317102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500" dirty="0" smtClean="0">
                <a:latin typeface="Algerian" pitchFamily="82" charset="0"/>
              </a:rPr>
              <a:t>Men die in darkness </a:t>
            </a:r>
            <a:r>
              <a:rPr lang="en-GB" sz="7500" dirty="0" smtClean="0">
                <a:latin typeface="Algerian" pitchFamily="82" charset="0"/>
              </a:rPr>
              <a:t>at   </a:t>
            </a:r>
            <a:r>
              <a:rPr lang="en-GB" sz="7500" dirty="0" smtClean="0">
                <a:latin typeface="Algerian" pitchFamily="82" charset="0"/>
              </a:rPr>
              <a:t>your side,</a:t>
            </a:r>
          </a:p>
          <a:p>
            <a:pPr algn="ctr">
              <a:buNone/>
            </a:pPr>
            <a:r>
              <a:rPr lang="en-GB" sz="7500" dirty="0" smtClean="0">
                <a:latin typeface="Algerian" pitchFamily="82" charset="0"/>
              </a:rPr>
              <a:t>Without a hope to cheer the tomb</a:t>
            </a:r>
            <a:r>
              <a:rPr lang="en-GB" sz="7500" dirty="0" smtClean="0">
                <a:latin typeface="Algerian" pitchFamily="82" charset="0"/>
              </a:rPr>
              <a:t>;</a:t>
            </a:r>
            <a:endParaRPr lang="en-GB" sz="7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186954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500" dirty="0" smtClean="0">
                <a:latin typeface="Algerian" pitchFamily="82" charset="0"/>
              </a:rPr>
              <a:t>Take </a:t>
            </a:r>
            <a:r>
              <a:rPr lang="en-GB" sz="7500" dirty="0" smtClean="0">
                <a:latin typeface="Algerian" pitchFamily="82" charset="0"/>
              </a:rPr>
              <a:t>up the torch, and wave it wide,</a:t>
            </a:r>
          </a:p>
          <a:p>
            <a:pPr algn="ctr">
              <a:buNone/>
            </a:pPr>
            <a:r>
              <a:rPr lang="en-GB" sz="7500" dirty="0" smtClean="0">
                <a:latin typeface="Algerian" pitchFamily="82" charset="0"/>
              </a:rPr>
              <a:t>The torch that lights times thickest gloom.</a:t>
            </a:r>
            <a:endParaRPr lang="en-GB" sz="7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173086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Toil on, and in thy toil rejoice,</a:t>
            </a: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For toil comes rest, for exile home</a:t>
            </a:r>
            <a:r>
              <a:rPr lang="en-GB" sz="8000" dirty="0" smtClean="0">
                <a:latin typeface="Algerian" pitchFamily="82" charset="0"/>
              </a:rPr>
              <a:t>;</a:t>
            </a:r>
            <a:endParaRPr lang="en-GB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42938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Soon </a:t>
            </a:r>
            <a:r>
              <a:rPr lang="en-GB" sz="7200" dirty="0" err="1" smtClean="0">
                <a:latin typeface="Algerian" pitchFamily="82" charset="0"/>
              </a:rPr>
              <a:t>shalt</a:t>
            </a:r>
            <a:r>
              <a:rPr lang="en-GB" sz="7200" dirty="0" smtClean="0">
                <a:latin typeface="Algerian" pitchFamily="82" charset="0"/>
              </a:rPr>
              <a:t> thou hear the Bridegroom’s voice,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The midnight peal, “Behold, I come!”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1468</TotalTime>
  <Words>152</Words>
  <Application>Microsoft Office PowerPoint</Application>
  <PresentationFormat>On-screen Show (4:3)</PresentationFormat>
  <Paragraphs>19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cross</vt:lpstr>
      <vt:lpstr>Gospel  Hymns  and Songs  62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155</cp:revision>
  <dcterms:created xsi:type="dcterms:W3CDTF">2012-08-25T10:40:27Z</dcterms:created>
  <dcterms:modified xsi:type="dcterms:W3CDTF">2014-08-02T22:15:27Z</dcterms:modified>
</cp:coreProperties>
</file>