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44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63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0000" dirty="0" smtClean="0">
                <a:latin typeface="Algerian" pitchFamily="82" charset="0"/>
              </a:rPr>
              <a:t>Will there be any stars?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728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800" b="1" dirty="0" smtClean="0">
                <a:effectLst/>
              </a:rPr>
              <a:t>I </a:t>
            </a:r>
            <a:r>
              <a:rPr lang="en-GB" sz="4800" b="1" dirty="0">
                <a:effectLst/>
              </a:rPr>
              <a:t>am thinking today of that beautiful land</a:t>
            </a:r>
            <a:endParaRPr lang="en-US" sz="4800" b="1" dirty="0">
              <a:effectLst/>
            </a:endParaRPr>
          </a:p>
          <a:p>
            <a:pPr marL="0" indent="0" algn="ctr">
              <a:buNone/>
            </a:pPr>
            <a:r>
              <a:rPr lang="en-GB" sz="4800" b="1" dirty="0" smtClean="0">
                <a:effectLst/>
              </a:rPr>
              <a:t>I </a:t>
            </a:r>
            <a:r>
              <a:rPr lang="en-GB" sz="4800" b="1" dirty="0">
                <a:effectLst/>
              </a:rPr>
              <a:t>shall reach when the sun </a:t>
            </a:r>
            <a:r>
              <a:rPr lang="en-GB" sz="4800" b="1" dirty="0" err="1">
                <a:effectLst/>
              </a:rPr>
              <a:t>goeth</a:t>
            </a:r>
            <a:r>
              <a:rPr lang="en-GB" sz="4800" b="1" dirty="0">
                <a:effectLst/>
              </a:rPr>
              <a:t> down;</a:t>
            </a:r>
            <a:endParaRPr lang="en-US" sz="4800" b="1" dirty="0">
              <a:effectLst/>
            </a:endParaRPr>
          </a:p>
          <a:p>
            <a:pPr marL="0" indent="0" algn="ctr">
              <a:buNone/>
            </a:pPr>
            <a:r>
              <a:rPr lang="en-GB" sz="4800" b="1" dirty="0" smtClean="0">
                <a:effectLst/>
              </a:rPr>
              <a:t>When </a:t>
            </a:r>
            <a:r>
              <a:rPr lang="en-GB" sz="4800" b="1" dirty="0">
                <a:effectLst/>
              </a:rPr>
              <a:t>thro’ wonderful grace by my Saviour I stand,</a:t>
            </a:r>
            <a:endParaRPr lang="en-US" sz="4800" b="1" dirty="0">
              <a:effectLst/>
            </a:endParaRPr>
          </a:p>
          <a:p>
            <a:pPr marL="0" indent="0" algn="ctr">
              <a:buNone/>
            </a:pPr>
            <a:r>
              <a:rPr lang="en-GB" sz="4800" b="1" dirty="0" smtClean="0">
                <a:effectLst/>
              </a:rPr>
              <a:t>Will </a:t>
            </a:r>
            <a:r>
              <a:rPr lang="en-GB" sz="4800" b="1" dirty="0">
                <a:effectLst/>
              </a:rPr>
              <a:t>there be any stars in my crown?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89296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stars, any stars in my crown,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at evening the sun </a:t>
            </a:r>
            <a:r>
              <a:rPr lang="en-GB" sz="5000" b="1" i="1" dirty="0" err="1">
                <a:effectLst/>
              </a:rPr>
              <a:t>goeth</a:t>
            </a:r>
            <a:r>
              <a:rPr lang="en-GB" sz="5000" b="1" i="1" dirty="0">
                <a:effectLst/>
              </a:rPr>
              <a:t> down?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I wake with the blest</a:t>
            </a:r>
            <a:r>
              <a:rPr lang="en-GB" sz="5000" b="1" i="1" dirty="0" smtClean="0">
                <a:effectLst/>
              </a:rPr>
              <a:t>,</a:t>
            </a: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 </a:t>
            </a:r>
            <a:r>
              <a:rPr lang="en-GB" sz="5000" b="1" i="1" dirty="0">
                <a:effectLst/>
              </a:rPr>
              <a:t>in the mansions of rest,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 in my crown?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37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In </a:t>
            </a:r>
            <a:r>
              <a:rPr lang="en-GB" sz="5200" b="1" dirty="0">
                <a:effectLst/>
              </a:rPr>
              <a:t>the strength of the Lord let me labour and pray;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Let </a:t>
            </a:r>
            <a:r>
              <a:rPr lang="en-GB" sz="5200" b="1" dirty="0">
                <a:effectLst/>
              </a:rPr>
              <a:t>me watch as a winner of souls;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That </a:t>
            </a:r>
            <a:r>
              <a:rPr lang="en-GB" sz="5200" b="1" dirty="0">
                <a:effectLst/>
              </a:rPr>
              <a:t>bright stars may be mine in the glorious day,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When </a:t>
            </a:r>
            <a:r>
              <a:rPr lang="en-GB" sz="5200" b="1" dirty="0">
                <a:effectLst/>
              </a:rPr>
              <a:t>His praise like the sea billows roll.</a:t>
            </a:r>
            <a:endParaRPr lang="en-GB" sz="5200" b="1" dirty="0"/>
          </a:p>
        </p:txBody>
      </p:sp>
    </p:spTree>
    <p:extLst>
      <p:ext uri="{BB962C8B-B14F-4D97-AF65-F5344CB8AC3E}">
        <p14:creationId xmlns:p14="http://schemas.microsoft.com/office/powerpoint/2010/main" val="42086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89296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stars, any stars in my crown,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at evening the sun </a:t>
            </a:r>
            <a:r>
              <a:rPr lang="en-GB" sz="5000" b="1" i="1" dirty="0" err="1">
                <a:effectLst/>
              </a:rPr>
              <a:t>goeth</a:t>
            </a:r>
            <a:r>
              <a:rPr lang="en-GB" sz="5000" b="1" i="1" dirty="0">
                <a:effectLst/>
              </a:rPr>
              <a:t> down?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I wake with the blest</a:t>
            </a:r>
            <a:r>
              <a:rPr lang="en-GB" sz="5000" b="1" i="1" dirty="0" smtClean="0">
                <a:effectLst/>
              </a:rPr>
              <a:t>,</a:t>
            </a: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 </a:t>
            </a:r>
            <a:r>
              <a:rPr lang="en-GB" sz="5000" b="1" i="1" dirty="0">
                <a:effectLst/>
              </a:rPr>
              <a:t>in the mansions of rest,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 in my crown?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2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O </a:t>
            </a:r>
            <a:r>
              <a:rPr lang="en-GB" sz="5200" b="1" dirty="0">
                <a:effectLst/>
              </a:rPr>
              <a:t>what joy will it be when his face I behold,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Living </a:t>
            </a:r>
            <a:r>
              <a:rPr lang="en-GB" sz="5200" b="1" dirty="0">
                <a:effectLst/>
              </a:rPr>
              <a:t>gems at His feet to lay down;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It </a:t>
            </a:r>
            <a:r>
              <a:rPr lang="en-GB" sz="5200" b="1" dirty="0">
                <a:effectLst/>
              </a:rPr>
              <a:t>would sweeten my bliss in the city of gold,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Should </a:t>
            </a:r>
            <a:r>
              <a:rPr lang="en-GB" sz="5200" b="1" dirty="0">
                <a:effectLst/>
              </a:rPr>
              <a:t>there be any stars in my crown?</a:t>
            </a:r>
            <a:endParaRPr lang="en-GB" sz="5200" b="1" dirty="0"/>
          </a:p>
        </p:txBody>
      </p:sp>
    </p:spTree>
    <p:extLst>
      <p:ext uri="{BB962C8B-B14F-4D97-AF65-F5344CB8AC3E}">
        <p14:creationId xmlns:p14="http://schemas.microsoft.com/office/powerpoint/2010/main" val="1977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89296"/>
            <a:ext cx="9144000" cy="6974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stars, any stars in my crown,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at evening the sun </a:t>
            </a:r>
            <a:r>
              <a:rPr lang="en-GB" sz="5000" b="1" i="1" dirty="0" err="1">
                <a:effectLst/>
              </a:rPr>
              <a:t>goeth</a:t>
            </a:r>
            <a:r>
              <a:rPr lang="en-GB" sz="5000" b="1" i="1" dirty="0">
                <a:effectLst/>
              </a:rPr>
              <a:t> down?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When </a:t>
            </a:r>
            <a:r>
              <a:rPr lang="en-GB" sz="5000" b="1" i="1" dirty="0">
                <a:effectLst/>
              </a:rPr>
              <a:t>I wake with the blest</a:t>
            </a:r>
            <a:r>
              <a:rPr lang="en-GB" sz="5000" b="1" i="1" dirty="0" smtClean="0">
                <a:effectLst/>
              </a:rPr>
              <a:t>,</a:t>
            </a: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 </a:t>
            </a:r>
            <a:r>
              <a:rPr lang="en-GB" sz="5000" b="1" i="1" dirty="0">
                <a:effectLst/>
              </a:rPr>
              <a:t>in the mansions of rest,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Will </a:t>
            </a:r>
            <a:r>
              <a:rPr lang="en-GB" sz="5000" b="1" i="1" dirty="0">
                <a:effectLst/>
              </a:rPr>
              <a:t>there be any stars in my crown?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84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626</TotalTime>
  <Words>259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63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56</cp:revision>
  <dcterms:created xsi:type="dcterms:W3CDTF">2012-08-25T10:40:27Z</dcterms:created>
  <dcterms:modified xsi:type="dcterms:W3CDTF">2013-10-27T06:53:46Z</dcterms:modified>
</cp:coreProperties>
</file>