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86" r:id="rId4"/>
    <p:sldId id="279" r:id="rId5"/>
    <p:sldId id="287" r:id="rId6"/>
    <p:sldId id="280" r:id="rId7"/>
    <p:sldId id="288" r:id="rId8"/>
    <p:sldId id="289" r:id="rId9"/>
    <p:sldId id="290" r:id="rId10"/>
    <p:sldId id="282" r:id="rId11"/>
    <p:sldId id="295" r:id="rId12"/>
    <p:sldId id="291" r:id="rId13"/>
    <p:sldId id="292" r:id="rId14"/>
    <p:sldId id="284" r:id="rId15"/>
    <p:sldId id="296" r:id="rId16"/>
    <p:sldId id="293" r:id="rId17"/>
    <p:sldId id="29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7" autoAdjust="0"/>
    <p:restoredTop sz="94660"/>
  </p:normalViewPr>
  <p:slideViewPr>
    <p:cSldViewPr>
      <p:cViewPr>
        <p:scale>
          <a:sx n="53" d="100"/>
          <a:sy n="53" d="100"/>
        </p:scale>
        <p:origin x="-930" y="-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839200" cy="1554162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Gospel  Hymns  and  Songs  </a:t>
            </a:r>
            <a:r>
              <a:rPr lang="en-US" sz="8800" b="1" dirty="0" smtClean="0">
                <a:latin typeface="Comic Sans MS" pitchFamily="66" charset="0"/>
              </a:rPr>
              <a:t>64</a:t>
            </a:r>
            <a:endParaRPr lang="en-US" sz="88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8192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b="1" dirty="0" smtClean="0">
                <a:latin typeface="Algerian" pitchFamily="82" charset="0"/>
              </a:rPr>
              <a:t>The old rugged cross</a:t>
            </a:r>
            <a:endParaRPr lang="en-US" sz="96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/>
              <a:t>In the old rugged cross, stained with blood so divine,</a:t>
            </a:r>
            <a:endParaRPr lang="en-US" sz="8000" dirty="0" smtClean="0"/>
          </a:p>
          <a:p>
            <a:pPr algn="ctr">
              <a:buNone/>
            </a:pPr>
            <a:r>
              <a:rPr lang="en-GB" sz="8000" dirty="0" smtClean="0"/>
              <a:t>A wondrous  beauty I see;</a:t>
            </a:r>
            <a:endParaRPr lang="en-US" sz="8000" dirty="0" smtClean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300" dirty="0" smtClean="0"/>
              <a:t>For ‘twas on that old cross Jesus suffered and died,</a:t>
            </a:r>
            <a:endParaRPr lang="en-US" sz="8300" dirty="0" smtClean="0"/>
          </a:p>
          <a:p>
            <a:pPr algn="ctr">
              <a:buNone/>
            </a:pPr>
            <a:r>
              <a:rPr lang="en-GB" sz="8300" dirty="0" smtClean="0"/>
              <a:t>To pardon and sanctify me.</a:t>
            </a:r>
            <a:endParaRPr lang="en-US" sz="83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So I’ll cherish the old rugged cross,…</a:t>
            </a:r>
            <a:endParaRPr lang="en-US" sz="8000" dirty="0" smtClean="0"/>
          </a:p>
          <a:p>
            <a:pPr algn="ctr">
              <a:buNone/>
            </a:pPr>
            <a:r>
              <a:rPr lang="en-GB" sz="8000" b="1" i="1" dirty="0" smtClean="0"/>
              <a:t>Till my trophies  at last I lay down;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500" b="1" i="1" dirty="0" smtClean="0"/>
              <a:t>I will cling to the old rugged cross,…</a:t>
            </a:r>
            <a:endParaRPr lang="en-US" sz="75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500" b="1" i="1" dirty="0" smtClean="0"/>
              <a:t>And exchange it some day for a crown.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14338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dirty="0" smtClean="0"/>
              <a:t>To the old rugged cross I will ever    be true,</a:t>
            </a:r>
            <a:endParaRPr lang="en-US" sz="7500" dirty="0" smtClean="0"/>
          </a:p>
          <a:p>
            <a:pPr algn="ctr">
              <a:buNone/>
            </a:pPr>
            <a:r>
              <a:rPr lang="en-GB" sz="7500" dirty="0" smtClean="0"/>
              <a:t>Its shame and reproach gladly bear;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/>
              <a:t>The He’ll call me some day to my home far away,</a:t>
            </a:r>
            <a:endParaRPr lang="en-US" sz="8800" dirty="0" smtClean="0"/>
          </a:p>
          <a:p>
            <a:pPr algn="ctr">
              <a:buNone/>
            </a:pPr>
            <a:r>
              <a:rPr lang="en-GB" sz="8800" dirty="0" smtClean="0"/>
              <a:t> Where His glory            forever I’ll share.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So I’ll cherish the old rugged cross,…</a:t>
            </a:r>
            <a:endParaRPr lang="en-US" sz="8000" dirty="0" smtClean="0"/>
          </a:p>
          <a:p>
            <a:pPr algn="ctr">
              <a:buNone/>
            </a:pPr>
            <a:r>
              <a:rPr lang="en-GB" sz="8000" b="1" i="1" dirty="0" smtClean="0"/>
              <a:t>Till my trophies  at last I lay down;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500" b="1" i="1" dirty="0" smtClean="0"/>
              <a:t>I will cling to the old rugged cross,…</a:t>
            </a:r>
            <a:endParaRPr lang="en-US" sz="75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500" b="1" i="1" dirty="0" smtClean="0"/>
              <a:t>And exchange it some day for a crown.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700" dirty="0" smtClean="0"/>
              <a:t>On a hill far away stood an old rugged cross,</a:t>
            </a:r>
            <a:endParaRPr lang="en-US" sz="7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700" dirty="0" smtClean="0"/>
              <a:t>The emblem of </a:t>
            </a:r>
            <a:r>
              <a:rPr lang="en-GB" sz="7700" dirty="0" smtClean="0"/>
              <a:t>suffering </a:t>
            </a:r>
            <a:r>
              <a:rPr lang="en-GB" sz="7700" dirty="0" smtClean="0"/>
              <a:t>and shame;</a:t>
            </a:r>
            <a:endParaRPr lang="en-US" sz="77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/>
              <a:t>And I love that old cross where the dearest and best</a:t>
            </a:r>
            <a:endParaRPr lang="en-US" sz="8000" dirty="0" smtClean="0"/>
          </a:p>
          <a:p>
            <a:pPr algn="ctr">
              <a:buNone/>
            </a:pPr>
            <a:r>
              <a:rPr lang="en-GB" sz="8000" dirty="0" smtClean="0"/>
              <a:t>For a world of lost sinners was slain.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So I’ll cherish the old rugged cross,…</a:t>
            </a:r>
            <a:endParaRPr lang="en-US" sz="8000" b="1" dirty="0" smtClean="0"/>
          </a:p>
          <a:p>
            <a:pPr algn="ctr">
              <a:buNone/>
            </a:pPr>
            <a:r>
              <a:rPr lang="en-GB" sz="8000" b="1" i="1" dirty="0" smtClean="0"/>
              <a:t>Till my trophies  at last I lay down;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500" b="1" i="1" dirty="0" smtClean="0"/>
              <a:t>I will cling to the old rugged cross,…</a:t>
            </a:r>
            <a:endParaRPr lang="en-US" sz="75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500" b="1" i="1" dirty="0" smtClean="0"/>
              <a:t>And exchange it some day for a crown.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/>
              <a:t>O, that old rugged cross, so despised by the world,</a:t>
            </a:r>
            <a:endParaRPr lang="en-US" sz="8000" dirty="0" smtClean="0"/>
          </a:p>
          <a:p>
            <a:pPr algn="ctr">
              <a:buNone/>
            </a:pPr>
            <a:r>
              <a:rPr lang="en-GB" sz="8000" dirty="0" smtClean="0"/>
              <a:t>Has a wondrous   attraction for me;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14338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/>
              <a:t>For the dear Lamb of God left his glory above,</a:t>
            </a:r>
            <a:endParaRPr lang="en-US" sz="8800" dirty="0" smtClean="0"/>
          </a:p>
          <a:p>
            <a:pPr algn="ctr">
              <a:buNone/>
            </a:pPr>
            <a:r>
              <a:rPr lang="en-GB" sz="8800" dirty="0" smtClean="0"/>
              <a:t>To bear it to dark Calvary.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So I’ll cherish the old rugged cross,…</a:t>
            </a:r>
            <a:endParaRPr lang="en-US" sz="8000" dirty="0" smtClean="0"/>
          </a:p>
          <a:p>
            <a:pPr algn="ctr">
              <a:buNone/>
            </a:pPr>
            <a:r>
              <a:rPr lang="en-GB" sz="8000" b="1" i="1" dirty="0" smtClean="0"/>
              <a:t>Till my trophies  at last I lay down;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500" b="1" i="1" dirty="0" smtClean="0"/>
              <a:t>I will cling to the old rugged cross,…</a:t>
            </a:r>
            <a:endParaRPr lang="en-US" sz="75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500" b="1" i="1" dirty="0" smtClean="0"/>
              <a:t>And exchange it some day for a crown.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3491</TotalTime>
  <Words>299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Gospel  Hymns  and  Songs  64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137</cp:revision>
  <dcterms:created xsi:type="dcterms:W3CDTF">2012-08-25T10:40:27Z</dcterms:created>
  <dcterms:modified xsi:type="dcterms:W3CDTF">2017-12-03T09:11:51Z</dcterms:modified>
</cp:coreProperties>
</file>