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36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65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b="1" dirty="0" smtClean="0">
                <a:latin typeface="Algerian" pitchFamily="82" charset="0"/>
              </a:rPr>
              <a:t>O </a:t>
            </a:r>
            <a:r>
              <a:rPr lang="en-GB" sz="11000" b="1" dirty="0" smtClean="0">
                <a:latin typeface="Algerian" pitchFamily="82" charset="0"/>
              </a:rPr>
              <a:t>how I love </a:t>
            </a:r>
            <a:r>
              <a:rPr lang="en-GB" sz="11000" b="1" dirty="0" err="1" smtClean="0">
                <a:latin typeface="Algerian" pitchFamily="82" charset="0"/>
              </a:rPr>
              <a:t>jesus</a:t>
            </a:r>
            <a:endParaRPr lang="en-US" sz="11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600" dirty="0" smtClean="0">
                <a:latin typeface="Algerian" pitchFamily="82" charset="0"/>
              </a:rPr>
              <a:t>It </a:t>
            </a:r>
            <a:r>
              <a:rPr lang="en-GB" sz="5600" dirty="0" smtClean="0">
                <a:latin typeface="Algerian" pitchFamily="82" charset="0"/>
              </a:rPr>
              <a:t>tells me of a Saviour’s love,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600" dirty="0" smtClean="0">
                <a:latin typeface="Algerian" pitchFamily="82" charset="0"/>
              </a:rPr>
              <a:t>Who </a:t>
            </a:r>
            <a:r>
              <a:rPr lang="en-GB" sz="5600" dirty="0" smtClean="0">
                <a:latin typeface="Algerian" pitchFamily="82" charset="0"/>
              </a:rPr>
              <a:t>died to set me free;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600" dirty="0" smtClean="0">
                <a:latin typeface="Algerian" pitchFamily="82" charset="0"/>
              </a:rPr>
              <a:t>It </a:t>
            </a:r>
            <a:r>
              <a:rPr lang="en-GB" sz="5600" dirty="0" smtClean="0">
                <a:latin typeface="Algerian" pitchFamily="82" charset="0"/>
              </a:rPr>
              <a:t>tells me of His  precious blood,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600" dirty="0" smtClean="0">
                <a:latin typeface="Algerian" pitchFamily="82" charset="0"/>
              </a:rPr>
              <a:t> The </a:t>
            </a:r>
            <a:r>
              <a:rPr lang="en-GB" sz="5600" dirty="0" smtClean="0">
                <a:latin typeface="Algerian" pitchFamily="82" charset="0"/>
              </a:rPr>
              <a:t>sinner’s </a:t>
            </a:r>
            <a:r>
              <a:rPr lang="en-GB" sz="5600" dirty="0" smtClean="0">
                <a:latin typeface="Algerian" pitchFamily="82" charset="0"/>
              </a:rPr>
              <a:t>        perfect </a:t>
            </a:r>
            <a:r>
              <a:rPr lang="en-GB" sz="5600" dirty="0" smtClean="0">
                <a:latin typeface="Algerian" pitchFamily="82" charset="0"/>
              </a:rPr>
              <a:t>plea.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O 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Because </a:t>
            </a:r>
            <a:r>
              <a:rPr lang="en-GB" sz="7500" b="1" i="1" dirty="0" smtClean="0"/>
              <a:t>He first loved me!</a:t>
            </a:r>
            <a:endParaRPr lang="en-US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900" dirty="0" smtClean="0">
                <a:latin typeface="Algerian" pitchFamily="82" charset="0"/>
              </a:rPr>
              <a:t>It </a:t>
            </a:r>
            <a:r>
              <a:rPr lang="en-GB" sz="5900" dirty="0" smtClean="0">
                <a:latin typeface="Algerian" pitchFamily="82" charset="0"/>
              </a:rPr>
              <a:t>tells me what my father hath</a:t>
            </a:r>
            <a:endParaRPr lang="en-US" sz="5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900" dirty="0" smtClean="0">
                <a:latin typeface="Algerian" pitchFamily="82" charset="0"/>
              </a:rPr>
              <a:t>In </a:t>
            </a:r>
            <a:r>
              <a:rPr lang="en-GB" sz="5900" dirty="0" smtClean="0">
                <a:latin typeface="Algerian" pitchFamily="82" charset="0"/>
              </a:rPr>
              <a:t>store for </a:t>
            </a:r>
            <a:r>
              <a:rPr lang="en-GB" sz="5900" dirty="0" err="1" smtClean="0">
                <a:latin typeface="Algerian" pitchFamily="82" charset="0"/>
              </a:rPr>
              <a:t>ev’ry</a:t>
            </a:r>
            <a:r>
              <a:rPr lang="en-GB" sz="5900" dirty="0" smtClean="0">
                <a:latin typeface="Algerian" pitchFamily="82" charset="0"/>
              </a:rPr>
              <a:t> day;</a:t>
            </a:r>
            <a:endParaRPr lang="en-US" sz="5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900" dirty="0" smtClean="0">
                <a:latin typeface="Algerian" pitchFamily="82" charset="0"/>
              </a:rPr>
              <a:t>And </a:t>
            </a:r>
            <a:r>
              <a:rPr lang="en-GB" sz="5900" dirty="0" err="1" smtClean="0">
                <a:latin typeface="Algerian" pitchFamily="82" charset="0"/>
              </a:rPr>
              <a:t>tho</a:t>
            </a:r>
            <a:r>
              <a:rPr lang="en-GB" sz="5900" dirty="0" smtClean="0">
                <a:latin typeface="Algerian" pitchFamily="82" charset="0"/>
              </a:rPr>
              <a:t> I tread a dark-some path,</a:t>
            </a:r>
            <a:endParaRPr lang="en-US" sz="5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900" dirty="0" smtClean="0">
                <a:latin typeface="Algerian" pitchFamily="82" charset="0"/>
              </a:rPr>
              <a:t>Yields sunshine         </a:t>
            </a:r>
            <a:r>
              <a:rPr lang="en-GB" sz="5900" dirty="0" smtClean="0">
                <a:latin typeface="Algerian" pitchFamily="82" charset="0"/>
              </a:rPr>
              <a:t>all the way.</a:t>
            </a:r>
            <a:endParaRPr lang="en-US" sz="5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O 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Because </a:t>
            </a:r>
            <a:r>
              <a:rPr lang="en-GB" sz="7500" b="1" i="1" dirty="0" smtClean="0"/>
              <a:t>He first loved me!</a:t>
            </a:r>
            <a:endParaRPr lang="en-US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700" dirty="0" smtClean="0">
                <a:latin typeface="Algerian" pitchFamily="82" charset="0"/>
              </a:rPr>
              <a:t>There is a name </a:t>
            </a:r>
            <a:r>
              <a:rPr lang="en-GB" sz="5700" dirty="0" smtClean="0">
                <a:latin typeface="Algerian" pitchFamily="82" charset="0"/>
              </a:rPr>
              <a:t>               I </a:t>
            </a:r>
            <a:r>
              <a:rPr lang="en-GB" sz="5700" dirty="0" smtClean="0">
                <a:latin typeface="Algerian" pitchFamily="82" charset="0"/>
              </a:rPr>
              <a:t>love to hear,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700" dirty="0" smtClean="0">
                <a:latin typeface="Algerian" pitchFamily="82" charset="0"/>
              </a:rPr>
              <a:t>I </a:t>
            </a:r>
            <a:r>
              <a:rPr lang="en-GB" sz="5700" dirty="0" smtClean="0">
                <a:latin typeface="Algerian" pitchFamily="82" charset="0"/>
              </a:rPr>
              <a:t>love to sing its worth;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700" dirty="0" smtClean="0">
                <a:latin typeface="Algerian" pitchFamily="82" charset="0"/>
              </a:rPr>
              <a:t>It </a:t>
            </a:r>
            <a:r>
              <a:rPr lang="en-GB" sz="5700" dirty="0" smtClean="0">
                <a:latin typeface="Algerian" pitchFamily="82" charset="0"/>
              </a:rPr>
              <a:t>sounds like music </a:t>
            </a:r>
            <a:r>
              <a:rPr lang="en-GB" sz="5700" dirty="0" smtClean="0">
                <a:latin typeface="Algerian" pitchFamily="82" charset="0"/>
              </a:rPr>
              <a:t>     in </a:t>
            </a:r>
            <a:r>
              <a:rPr lang="en-GB" sz="5700" dirty="0" smtClean="0">
                <a:latin typeface="Algerian" pitchFamily="82" charset="0"/>
              </a:rPr>
              <a:t>mine ear;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700" dirty="0" smtClean="0">
                <a:latin typeface="Algerian" pitchFamily="82" charset="0"/>
              </a:rPr>
              <a:t>The </a:t>
            </a:r>
            <a:r>
              <a:rPr lang="en-GB" sz="5700" dirty="0" smtClean="0">
                <a:latin typeface="Algerian" pitchFamily="82" charset="0"/>
              </a:rPr>
              <a:t>sweetest </a:t>
            </a:r>
            <a:r>
              <a:rPr lang="en-GB" sz="5700" dirty="0" smtClean="0">
                <a:latin typeface="Algerian" pitchFamily="82" charset="0"/>
              </a:rPr>
              <a:t>          name </a:t>
            </a:r>
            <a:r>
              <a:rPr lang="en-GB" sz="5700" dirty="0" smtClean="0">
                <a:latin typeface="Algerian" pitchFamily="82" charset="0"/>
              </a:rPr>
              <a:t>on earth.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O 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Because </a:t>
            </a:r>
            <a:r>
              <a:rPr lang="en-GB" sz="7500" b="1" i="1" dirty="0" smtClean="0"/>
              <a:t>He first loved me!</a:t>
            </a:r>
            <a:endParaRPr lang="en-US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70" dirty="0" smtClean="0">
                <a:latin typeface="Algerian" pitchFamily="82" charset="0"/>
              </a:rPr>
              <a:t>It tells of One whose loving heart</a:t>
            </a:r>
            <a:endParaRPr lang="en-US" sz="537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70" dirty="0" smtClean="0">
                <a:latin typeface="Algerian" pitchFamily="82" charset="0"/>
              </a:rPr>
              <a:t>Can </a:t>
            </a:r>
            <a:r>
              <a:rPr lang="en-GB" sz="5370" dirty="0" smtClean="0">
                <a:latin typeface="Algerian" pitchFamily="82" charset="0"/>
              </a:rPr>
              <a:t>feel my deepest woe,</a:t>
            </a:r>
            <a:endParaRPr lang="en-US" sz="537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70" dirty="0" smtClean="0">
                <a:latin typeface="Algerian" pitchFamily="82" charset="0"/>
              </a:rPr>
              <a:t>Who </a:t>
            </a:r>
            <a:r>
              <a:rPr lang="en-GB" sz="5370" dirty="0" smtClean="0">
                <a:latin typeface="Algerian" pitchFamily="82" charset="0"/>
              </a:rPr>
              <a:t>in each sorrow bears a part</a:t>
            </a:r>
            <a:endParaRPr lang="en-US" sz="537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70" dirty="0" smtClean="0">
                <a:latin typeface="Algerian" pitchFamily="82" charset="0"/>
              </a:rPr>
              <a:t>That </a:t>
            </a:r>
            <a:r>
              <a:rPr lang="en-GB" sz="5370" dirty="0" smtClean="0">
                <a:latin typeface="Algerian" pitchFamily="82" charset="0"/>
              </a:rPr>
              <a:t>none can </a:t>
            </a:r>
            <a:r>
              <a:rPr lang="en-GB" sz="5370" dirty="0" smtClean="0">
                <a:latin typeface="Algerian" pitchFamily="82" charset="0"/>
              </a:rPr>
              <a:t>            bear </a:t>
            </a:r>
            <a:r>
              <a:rPr lang="en-GB" sz="5370" dirty="0" smtClean="0">
                <a:latin typeface="Algerian" pitchFamily="82" charset="0"/>
              </a:rPr>
              <a:t>below.</a:t>
            </a:r>
            <a:endParaRPr lang="en-US" sz="537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O 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O </a:t>
            </a:r>
            <a:r>
              <a:rPr lang="en-GB" sz="7500" b="1" i="1" dirty="0" smtClean="0"/>
              <a:t>how I love Jesus,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Because </a:t>
            </a:r>
            <a:r>
              <a:rPr lang="en-GB" sz="7500" b="1" i="1" dirty="0" smtClean="0"/>
              <a:t>He first loved me!</a:t>
            </a:r>
            <a:endParaRPr lang="en-US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2790</TotalTime>
  <Words>218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 Hymns  and  Songs  65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145</cp:revision>
  <dcterms:created xsi:type="dcterms:W3CDTF">2012-08-25T10:40:27Z</dcterms:created>
  <dcterms:modified xsi:type="dcterms:W3CDTF">2014-02-12T17:31:56Z</dcterms:modified>
</cp:coreProperties>
</file>