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8" r:id="rId3"/>
    <p:sldId id="279" r:id="rId4"/>
    <p:sldId id="280" r:id="rId5"/>
    <p:sldId id="281" r:id="rId6"/>
    <p:sldId id="282" r:id="rId7"/>
    <p:sldId id="28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7" autoAdjust="0"/>
    <p:restoredTop sz="94660"/>
  </p:normalViewPr>
  <p:slideViewPr>
    <p:cSldViewPr>
      <p:cViewPr>
        <p:scale>
          <a:sx n="53" d="100"/>
          <a:sy n="53" d="100"/>
        </p:scale>
        <p:origin x="-498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Gospel  Hymns  and  Songs  </a:t>
            </a:r>
            <a:r>
              <a:rPr lang="en-US" sz="8000" b="1" dirty="0" smtClean="0">
                <a:latin typeface="Comic Sans MS" pitchFamily="66" charset="0"/>
              </a:rPr>
              <a:t>66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8192"/>
            <a:ext cx="9108504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b="1" dirty="0" smtClean="0">
                <a:latin typeface="Algerian" pitchFamily="82" charset="0"/>
              </a:rPr>
              <a:t>Jesus is the sweetest name I know</a:t>
            </a:r>
            <a:endParaRPr lang="en-US" sz="96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/>
              <a:t>There have been names that I have loved to hear;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But </a:t>
            </a:r>
            <a:r>
              <a:rPr lang="en-GB" sz="5300" dirty="0" smtClean="0"/>
              <a:t>never has </a:t>
            </a:r>
            <a:r>
              <a:rPr lang="en-GB" sz="5300" dirty="0" smtClean="0"/>
              <a:t>there          </a:t>
            </a:r>
            <a:r>
              <a:rPr lang="en-GB" sz="5300" dirty="0" smtClean="0"/>
              <a:t>been a name so dear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To </a:t>
            </a:r>
            <a:r>
              <a:rPr lang="en-GB" sz="5300" dirty="0" smtClean="0"/>
              <a:t>this heart of mine, as the name divine,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The </a:t>
            </a:r>
            <a:r>
              <a:rPr lang="en-GB" sz="5300" dirty="0" smtClean="0"/>
              <a:t>precious, </a:t>
            </a:r>
            <a:r>
              <a:rPr lang="en-GB" sz="5300" dirty="0" smtClean="0"/>
              <a:t>precious    </a:t>
            </a:r>
            <a:r>
              <a:rPr lang="en-GB" sz="5300" dirty="0" smtClean="0"/>
              <a:t>name of Jesus</a:t>
            </a:r>
            <a:r>
              <a:rPr lang="en-GB" sz="5300" dirty="0" smtClean="0"/>
              <a:t>.</a:t>
            </a:r>
            <a:r>
              <a:rPr lang="en-GB" sz="5300" dirty="0" smtClean="0"/>
              <a:t> </a:t>
            </a:r>
            <a:endParaRPr lang="en-US" sz="53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b="1" i="1" dirty="0" smtClean="0"/>
              <a:t>Jesus is the sweetest </a:t>
            </a:r>
            <a:r>
              <a:rPr lang="en-GB" sz="5300" b="1" i="1" dirty="0" smtClean="0"/>
              <a:t> name </a:t>
            </a:r>
            <a:r>
              <a:rPr lang="en-GB" sz="5300" b="1" i="1" dirty="0" smtClean="0"/>
              <a:t>I know,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And </a:t>
            </a:r>
            <a:r>
              <a:rPr lang="en-GB" sz="5300" b="1" i="1" dirty="0" smtClean="0"/>
              <a:t>He’s  just the same as His lovely name,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And </a:t>
            </a:r>
            <a:r>
              <a:rPr lang="en-GB" sz="5300" b="1" i="1" dirty="0" smtClean="0"/>
              <a:t>that’s the reason </a:t>
            </a:r>
            <a:r>
              <a:rPr lang="en-GB" sz="5300" b="1" i="1" dirty="0" smtClean="0"/>
              <a:t>    why </a:t>
            </a:r>
            <a:r>
              <a:rPr lang="en-GB" sz="5300" b="1" i="1" dirty="0" smtClean="0"/>
              <a:t>I love Him so;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Oh</a:t>
            </a:r>
            <a:r>
              <a:rPr lang="en-GB" sz="5300" b="1" i="1" dirty="0" smtClean="0"/>
              <a:t>, Jesus is the sweetest name I know</a:t>
            </a:r>
            <a:endParaRPr lang="en-US" sz="53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/>
              <a:t>There </a:t>
            </a:r>
            <a:r>
              <a:rPr lang="en-GB" sz="5300" dirty="0" smtClean="0"/>
              <a:t>is no name in earth </a:t>
            </a:r>
            <a:r>
              <a:rPr lang="en-GB" sz="5300" dirty="0" smtClean="0"/>
              <a:t>   or </a:t>
            </a:r>
            <a:r>
              <a:rPr lang="en-GB" sz="5300" dirty="0" smtClean="0"/>
              <a:t>Heav’n above,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That </a:t>
            </a:r>
            <a:r>
              <a:rPr lang="en-GB" sz="5300" dirty="0" smtClean="0"/>
              <a:t>we should give such honour and such love,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As </a:t>
            </a:r>
            <a:r>
              <a:rPr lang="en-GB" sz="5300" dirty="0" smtClean="0"/>
              <a:t>the blessed name, </a:t>
            </a:r>
            <a:r>
              <a:rPr lang="en-GB" sz="5300" dirty="0" smtClean="0"/>
              <a:t>         let </a:t>
            </a:r>
            <a:r>
              <a:rPr lang="en-GB" sz="5300" dirty="0" smtClean="0"/>
              <a:t>us all acclaim,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That </a:t>
            </a:r>
            <a:r>
              <a:rPr lang="en-GB" sz="5300" dirty="0" smtClean="0"/>
              <a:t>wondrous, glorious name of Jesus.</a:t>
            </a:r>
            <a:endParaRPr lang="en-US" sz="53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b="1" i="1" dirty="0" smtClean="0"/>
              <a:t>Jesus is the sweetest </a:t>
            </a:r>
            <a:r>
              <a:rPr lang="en-GB" sz="5300" b="1" i="1" dirty="0" smtClean="0"/>
              <a:t> name </a:t>
            </a:r>
            <a:r>
              <a:rPr lang="en-GB" sz="5300" b="1" i="1" dirty="0" smtClean="0"/>
              <a:t>I know,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And </a:t>
            </a:r>
            <a:r>
              <a:rPr lang="en-GB" sz="5300" b="1" i="1" dirty="0" smtClean="0"/>
              <a:t>He’s  just the same as His lovely name,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And </a:t>
            </a:r>
            <a:r>
              <a:rPr lang="en-GB" sz="5300" b="1" i="1" dirty="0" smtClean="0"/>
              <a:t>that’s the reason </a:t>
            </a:r>
            <a:r>
              <a:rPr lang="en-GB" sz="5300" b="1" i="1" dirty="0" smtClean="0"/>
              <a:t>    why </a:t>
            </a:r>
            <a:r>
              <a:rPr lang="en-GB" sz="5300" b="1" i="1" dirty="0" smtClean="0"/>
              <a:t>I love Him so;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Oh</a:t>
            </a:r>
            <a:r>
              <a:rPr lang="en-GB" sz="5300" b="1" i="1" dirty="0" smtClean="0"/>
              <a:t>, Jesus is the sweetest name I know</a:t>
            </a:r>
            <a:endParaRPr lang="en-US" sz="53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/>
              <a:t>And </a:t>
            </a:r>
            <a:r>
              <a:rPr lang="en-GB" sz="5300" dirty="0" smtClean="0"/>
              <a:t>someday I shall </a:t>
            </a:r>
            <a:r>
              <a:rPr lang="en-GB" sz="5300" dirty="0" smtClean="0"/>
              <a:t>see   </a:t>
            </a:r>
            <a:r>
              <a:rPr lang="en-GB" sz="5300" dirty="0" smtClean="0"/>
              <a:t>Him face to face,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To </a:t>
            </a:r>
            <a:r>
              <a:rPr lang="en-GB" sz="5300" dirty="0" smtClean="0"/>
              <a:t>thank and praise Him for His wondrous grace,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Which </a:t>
            </a:r>
            <a:r>
              <a:rPr lang="en-GB" sz="5300" dirty="0" smtClean="0"/>
              <a:t>He gave to me, when He made me free,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The </a:t>
            </a:r>
            <a:r>
              <a:rPr lang="en-GB" sz="5300" dirty="0" smtClean="0"/>
              <a:t>blessed Son of God named Jesus.</a:t>
            </a:r>
            <a:endParaRPr lang="en-US" sz="53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b="1" i="1" dirty="0" smtClean="0"/>
              <a:t>Jesus is the sweetest </a:t>
            </a:r>
            <a:r>
              <a:rPr lang="en-GB" sz="5300" b="1" i="1" dirty="0" smtClean="0"/>
              <a:t> name </a:t>
            </a:r>
            <a:r>
              <a:rPr lang="en-GB" sz="5300" b="1" i="1" dirty="0" smtClean="0"/>
              <a:t>I know,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And </a:t>
            </a:r>
            <a:r>
              <a:rPr lang="en-GB" sz="5300" b="1" i="1" dirty="0" smtClean="0"/>
              <a:t>He’s  just the same as His lovely name,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And </a:t>
            </a:r>
            <a:r>
              <a:rPr lang="en-GB" sz="5300" b="1" i="1" dirty="0" smtClean="0"/>
              <a:t>that’s the reason </a:t>
            </a:r>
            <a:r>
              <a:rPr lang="en-GB" sz="5300" b="1" i="1" dirty="0" smtClean="0"/>
              <a:t>    why </a:t>
            </a:r>
            <a:r>
              <a:rPr lang="en-GB" sz="5300" b="1" i="1" dirty="0" smtClean="0"/>
              <a:t>I love Him so;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Oh</a:t>
            </a:r>
            <a:r>
              <a:rPr lang="en-GB" sz="5300" b="1" i="1" dirty="0" smtClean="0"/>
              <a:t>, Jesus is the sweetest name I know</a:t>
            </a:r>
            <a:endParaRPr lang="en-US" sz="53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2748</TotalTime>
  <Words>240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cross</vt:lpstr>
      <vt:lpstr>Gospel  Hymns  and  Songs  66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137</cp:revision>
  <dcterms:created xsi:type="dcterms:W3CDTF">2012-08-25T10:40:27Z</dcterms:created>
  <dcterms:modified xsi:type="dcterms:W3CDTF">2014-02-07T19:44:07Z</dcterms:modified>
</cp:coreProperties>
</file>