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8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 autoAdjust="0"/>
    <p:restoredTop sz="94660"/>
  </p:normalViewPr>
  <p:slideViewPr>
    <p:cSldViewPr>
      <p:cViewPr>
        <p:scale>
          <a:sx n="53" d="100"/>
          <a:sy n="53" d="100"/>
        </p:scale>
        <p:origin x="-498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88717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1412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130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31327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84452739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38873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29501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7721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9069581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7522060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325031190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3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9378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Comic Sans MS" pitchFamily="66" charset="0"/>
              </a:rPr>
              <a:t>Gospel  Hymns  and  Songs  </a:t>
            </a:r>
            <a:r>
              <a:rPr lang="en-US" sz="8000" b="1" dirty="0" smtClean="0">
                <a:latin typeface="Comic Sans MS" pitchFamily="66" charset="0"/>
              </a:rPr>
              <a:t>67</a:t>
            </a:r>
            <a:endParaRPr lang="en-US" sz="80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28192"/>
            <a:ext cx="9108504" cy="53732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2000" b="1" dirty="0" smtClean="0">
                <a:latin typeface="Algerian" pitchFamily="82" charset="0"/>
              </a:rPr>
              <a:t>My </a:t>
            </a:r>
            <a:r>
              <a:rPr lang="en-GB" sz="12000" b="1" dirty="0" err="1" smtClean="0">
                <a:latin typeface="Algerian" pitchFamily="82" charset="0"/>
              </a:rPr>
              <a:t>jesus</a:t>
            </a:r>
            <a:r>
              <a:rPr lang="en-GB" sz="12000" b="1" dirty="0" smtClean="0">
                <a:latin typeface="Algerian" pitchFamily="82" charset="0"/>
              </a:rPr>
              <a:t>     I love thee</a:t>
            </a:r>
            <a:endParaRPr lang="en-US" sz="12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6404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/>
              <a:t>  My </a:t>
            </a:r>
            <a:r>
              <a:rPr lang="en-GB" sz="5300" dirty="0" smtClean="0"/>
              <a:t>Jesus I love Thee, </a:t>
            </a:r>
            <a:r>
              <a:rPr lang="en-GB" sz="5300" dirty="0" smtClean="0"/>
              <a:t>           I </a:t>
            </a:r>
            <a:r>
              <a:rPr lang="en-GB" sz="5300" dirty="0" smtClean="0"/>
              <a:t>know </a:t>
            </a:r>
            <a:r>
              <a:rPr lang="en-GB" sz="5300" dirty="0" smtClean="0"/>
              <a:t>thou </a:t>
            </a:r>
            <a:r>
              <a:rPr lang="en-GB" sz="5300" dirty="0" smtClean="0"/>
              <a:t>art mine;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For </a:t>
            </a:r>
            <a:r>
              <a:rPr lang="en-GB" sz="5300" dirty="0" smtClean="0"/>
              <a:t>Thee all the follies </a:t>
            </a:r>
            <a:r>
              <a:rPr lang="en-GB" sz="5300" dirty="0" smtClean="0"/>
              <a:t>         of </a:t>
            </a:r>
            <a:r>
              <a:rPr lang="en-GB" sz="5300" dirty="0" smtClean="0"/>
              <a:t>sin I resign;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 My </a:t>
            </a:r>
            <a:r>
              <a:rPr lang="en-GB" sz="5300" dirty="0" smtClean="0"/>
              <a:t>gracious Redeemer, </a:t>
            </a:r>
            <a:r>
              <a:rPr lang="en-GB" sz="5300" dirty="0" smtClean="0"/>
              <a:t>    my </a:t>
            </a:r>
            <a:r>
              <a:rPr lang="en-GB" sz="5300" dirty="0" smtClean="0"/>
              <a:t>Saviour art Thou;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  If </a:t>
            </a:r>
            <a:r>
              <a:rPr lang="en-GB" sz="5300" dirty="0" smtClean="0"/>
              <a:t>ever I loved Thee, </a:t>
            </a:r>
            <a:r>
              <a:rPr lang="en-GB" sz="5300" dirty="0" smtClean="0"/>
              <a:t>           my </a:t>
            </a:r>
            <a:r>
              <a:rPr lang="en-GB" sz="5300" dirty="0" smtClean="0"/>
              <a:t>Jesus ’tis now.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/>
              <a:t>I love Thee because Thou hast first loved me.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And </a:t>
            </a:r>
            <a:r>
              <a:rPr lang="en-GB" sz="5300" dirty="0" smtClean="0"/>
              <a:t>purchased my </a:t>
            </a:r>
            <a:r>
              <a:rPr lang="en-GB" sz="5300" dirty="0" smtClean="0"/>
              <a:t>pardon   </a:t>
            </a:r>
            <a:r>
              <a:rPr lang="en-GB" sz="5300" dirty="0" smtClean="0"/>
              <a:t>on Calvary’s  tree,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I </a:t>
            </a:r>
            <a:r>
              <a:rPr lang="en-GB" sz="5300" dirty="0" smtClean="0"/>
              <a:t>love Thee for wearing the thorns on Thy brow;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  If </a:t>
            </a:r>
            <a:r>
              <a:rPr lang="en-GB" sz="5300" dirty="0" smtClean="0"/>
              <a:t>ever I love Thee</a:t>
            </a:r>
            <a:r>
              <a:rPr lang="en-GB" sz="5300" dirty="0" smtClean="0"/>
              <a:t>,              </a:t>
            </a:r>
            <a:r>
              <a:rPr lang="en-GB" sz="5300" dirty="0" smtClean="0"/>
              <a:t>my Jesus ‘tis now.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/>
              <a:t>I’ll love Thee in life, </a:t>
            </a:r>
            <a:r>
              <a:rPr lang="en-GB" sz="5300" dirty="0" smtClean="0"/>
              <a:t>                I </a:t>
            </a:r>
            <a:r>
              <a:rPr lang="en-GB" sz="5300" dirty="0" smtClean="0"/>
              <a:t>will love Thee in death,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And </a:t>
            </a:r>
            <a:r>
              <a:rPr lang="en-GB" sz="5300" dirty="0" smtClean="0"/>
              <a:t>praise Thee as long as Thou </a:t>
            </a:r>
            <a:r>
              <a:rPr lang="en-GB" sz="5300" dirty="0" err="1" smtClean="0"/>
              <a:t>lendest</a:t>
            </a:r>
            <a:r>
              <a:rPr lang="en-GB" sz="5300" dirty="0" smtClean="0"/>
              <a:t> me breath;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And </a:t>
            </a:r>
            <a:r>
              <a:rPr lang="en-GB" sz="5300" dirty="0" smtClean="0"/>
              <a:t>say when the death-dew lies cold on my brow;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  If </a:t>
            </a:r>
            <a:r>
              <a:rPr lang="en-GB" sz="5300" dirty="0" smtClean="0"/>
              <a:t>ever I loved  Thee, </a:t>
            </a:r>
            <a:r>
              <a:rPr lang="en-GB" sz="5300" dirty="0" smtClean="0"/>
              <a:t>          my </a:t>
            </a:r>
            <a:r>
              <a:rPr lang="en-GB" sz="5300" dirty="0" smtClean="0"/>
              <a:t>Jesus, ‘tis now.</a:t>
            </a:r>
            <a:endParaRPr lang="en-US" sz="5300" dirty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44016"/>
            <a:ext cx="9144000" cy="700201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300" dirty="0" smtClean="0"/>
              <a:t>In mansions of glory and endless delight,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I’ll </a:t>
            </a:r>
            <a:r>
              <a:rPr lang="en-GB" sz="5300" dirty="0" smtClean="0"/>
              <a:t>ever adore Thee in Heaven so bright;</a:t>
            </a:r>
            <a:endParaRPr lang="en-US" sz="5300" dirty="0" smtClean="0"/>
          </a:p>
          <a:p>
            <a:pPr algn="ctr">
              <a:buNone/>
            </a:pPr>
            <a:r>
              <a:rPr lang="en-GB" sz="5300" dirty="0" smtClean="0"/>
              <a:t>I’ll </a:t>
            </a:r>
            <a:r>
              <a:rPr lang="en-GB" sz="5300" dirty="0" smtClean="0"/>
              <a:t>sing with the glittering crown on my brow;</a:t>
            </a:r>
            <a:endParaRPr lang="en-US" sz="5300" dirty="0" smtClean="0"/>
          </a:p>
          <a:p>
            <a:pPr algn="ctr">
              <a:buNone/>
            </a:pPr>
            <a:r>
              <a:rPr lang="en-GB" sz="5300" smtClean="0"/>
              <a:t>  If </a:t>
            </a:r>
            <a:r>
              <a:rPr lang="en-GB" sz="5300" dirty="0" smtClean="0"/>
              <a:t>ever I loved Thee</a:t>
            </a:r>
            <a:r>
              <a:rPr lang="en-GB" sz="5300" smtClean="0"/>
              <a:t>, </a:t>
            </a:r>
            <a:r>
              <a:rPr lang="en-GB" sz="5300" smtClean="0"/>
              <a:t>           my </a:t>
            </a:r>
            <a:r>
              <a:rPr lang="en-GB" sz="5300" dirty="0" smtClean="0"/>
              <a:t>Jesus ‘tis now. </a:t>
            </a:r>
            <a:endParaRPr lang="en-US" sz="5300" dirty="0" smtClean="0"/>
          </a:p>
        </p:txBody>
      </p:sp>
    </p:spTree>
    <p:extLst>
      <p:ext uri="{BB962C8B-B14F-4D97-AF65-F5344CB8AC3E}">
        <p14:creationId xmlns="" xmlns:p14="http://schemas.microsoft.com/office/powerpoint/2010/main" val="1395545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2737</TotalTime>
  <Words>186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cross</vt:lpstr>
      <vt:lpstr>Gospel  Hymns  and  Songs  67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134</cp:revision>
  <dcterms:created xsi:type="dcterms:W3CDTF">2012-08-25T10:40:27Z</dcterms:created>
  <dcterms:modified xsi:type="dcterms:W3CDTF">2014-02-07T19:32:36Z</dcterms:modified>
</cp:coreProperties>
</file>