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9" r:id="rId2"/>
    <p:sldId id="278" r:id="rId3"/>
    <p:sldId id="288" r:id="rId4"/>
    <p:sldId id="279" r:id="rId5"/>
    <p:sldId id="289" r:id="rId6"/>
    <p:sldId id="280" r:id="rId7"/>
    <p:sldId id="290" r:id="rId8"/>
    <p:sldId id="281" r:id="rId9"/>
    <p:sldId id="291" r:id="rId10"/>
    <p:sldId id="282" r:id="rId11"/>
    <p:sldId id="292" r:id="rId12"/>
    <p:sldId id="283" r:id="rId13"/>
    <p:sldId id="293" r:id="rId14"/>
    <p:sldId id="284" r:id="rId15"/>
    <p:sldId id="294" r:id="rId16"/>
    <p:sldId id="285" r:id="rId17"/>
    <p:sldId id="295" r:id="rId18"/>
    <p:sldId id="286" r:id="rId19"/>
    <p:sldId id="296" r:id="rId20"/>
    <p:sldId id="287" r:id="rId21"/>
    <p:sldId id="297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497" autoAdjust="0"/>
    <p:restoredTop sz="94660"/>
  </p:normalViewPr>
  <p:slideViewPr>
    <p:cSldViewPr>
      <p:cViewPr>
        <p:scale>
          <a:sx n="63" d="100"/>
          <a:sy n="63" d="100"/>
        </p:scale>
        <p:origin x="-1506" y="-4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8E8AD-FC9A-49F6-9574-590B009DDF2E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7337D-57C7-4687-B080-5F8887A8337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7337D-57C7-4687-B080-5F8887A8337C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7337D-57C7-4687-B080-5F8887A8337C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7337D-57C7-4687-B080-5F8887A8337C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7337D-57C7-4687-B080-5F8887A8337C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7337D-57C7-4687-B080-5F8887A8337C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7337D-57C7-4687-B080-5F8887A8337C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7337D-57C7-4687-B080-5F8887A8337C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7337D-57C7-4687-B080-5F8887A8337C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7337D-57C7-4687-B080-5F8887A8337C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7337D-57C7-4687-B080-5F8887A8337C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7337D-57C7-4687-B080-5F8887A8337C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7337D-57C7-4687-B080-5F8887A8337C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7337D-57C7-4687-B080-5F8887A8337C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7337D-57C7-4687-B080-5F8887A8337C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7337D-57C7-4687-B080-5F8887A8337C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7337D-57C7-4687-B080-5F8887A8337C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7337D-57C7-4687-B080-5F8887A8337C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7337D-57C7-4687-B080-5F8887A8337C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7337D-57C7-4687-B080-5F8887A8337C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7337D-57C7-4687-B080-5F8887A8337C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7337D-57C7-4687-B080-5F8887A8337C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887174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814123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213018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31327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4452739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38873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295011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77721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069581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75220608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5031190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60000" contrast="3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9378"/>
            <a:ext cx="8839200" cy="15541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Gospel  Hymns  and  Songs  </a:t>
            </a:r>
            <a:r>
              <a:rPr lang="en-US" sz="8000" b="1" dirty="0" smtClean="0">
                <a:latin typeface="Comic Sans MS" pitchFamily="66" charset="0"/>
              </a:rPr>
              <a:t>68</a:t>
            </a:r>
            <a:endParaRPr lang="en-US" sz="8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28192"/>
            <a:ext cx="9108504" cy="537321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9600" b="1" dirty="0" smtClean="0">
                <a:latin typeface="Algerian" pitchFamily="82" charset="0"/>
              </a:rPr>
              <a:t>Saviour, like a shepherd lead us</a:t>
            </a:r>
            <a:endParaRPr lang="en-US" sz="96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64046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Thou hast promised        to receive us,</a:t>
            </a:r>
            <a:endParaRPr lang="en-US" sz="8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Poor and sinful             </a:t>
            </a:r>
            <a:r>
              <a:rPr lang="en-GB" sz="8000" dirty="0" err="1" smtClean="0">
                <a:latin typeface="Algerian" pitchFamily="82" charset="0"/>
              </a:rPr>
              <a:t>tho</a:t>
            </a:r>
            <a:r>
              <a:rPr lang="en-GB" sz="8000" dirty="0" smtClean="0">
                <a:latin typeface="Algerian" pitchFamily="82" charset="0"/>
              </a:rPr>
              <a:t>’ we be</a:t>
            </a:r>
            <a:r>
              <a:rPr lang="en-GB" sz="8000" dirty="0" smtClean="0">
                <a:latin typeface="Algerian" pitchFamily="82" charset="0"/>
              </a:rPr>
              <a:t>;</a:t>
            </a:r>
            <a:endParaRPr lang="en-US" sz="80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800" dirty="0" smtClean="0">
                <a:latin typeface="Algerian" pitchFamily="82" charset="0"/>
              </a:rPr>
              <a:t>Thou </a:t>
            </a:r>
            <a:r>
              <a:rPr lang="en-GB" sz="7800" dirty="0" smtClean="0">
                <a:latin typeface="Algerian" pitchFamily="82" charset="0"/>
              </a:rPr>
              <a:t>hast mercy to relieve us,</a:t>
            </a:r>
            <a:endParaRPr lang="en-US" sz="78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800" dirty="0" smtClean="0">
                <a:latin typeface="Algerian" pitchFamily="82" charset="0"/>
              </a:rPr>
              <a:t>Grace to </a:t>
            </a:r>
            <a:r>
              <a:rPr lang="en-GB" sz="7800" dirty="0" smtClean="0">
                <a:latin typeface="Algerian" pitchFamily="82" charset="0"/>
              </a:rPr>
              <a:t>cleanse </a:t>
            </a:r>
            <a:r>
              <a:rPr lang="en-GB" sz="7800" dirty="0" smtClean="0">
                <a:latin typeface="Algerian" pitchFamily="82" charset="0"/>
              </a:rPr>
              <a:t>and </a:t>
            </a:r>
            <a:r>
              <a:rPr lang="en-GB" sz="7800" dirty="0" err="1" smtClean="0">
                <a:latin typeface="Algerian" pitchFamily="82" charset="0"/>
              </a:rPr>
              <a:t>pow’r</a:t>
            </a:r>
            <a:r>
              <a:rPr lang="en-GB" sz="7800" dirty="0" smtClean="0">
                <a:latin typeface="Algerian" pitchFamily="82" charset="0"/>
              </a:rPr>
              <a:t> to free;</a:t>
            </a:r>
            <a:endParaRPr lang="en-US" sz="78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Blessed Jesus,       Blessed Jesus,</a:t>
            </a:r>
            <a:endParaRPr lang="en-US" sz="88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Early let us turn </a:t>
            </a:r>
            <a:r>
              <a:rPr lang="en-GB" sz="8800" dirty="0" smtClean="0">
                <a:latin typeface="Algerian" pitchFamily="82" charset="0"/>
              </a:rPr>
              <a:t>to </a:t>
            </a:r>
            <a:r>
              <a:rPr lang="en-GB" sz="8800" dirty="0" smtClean="0">
                <a:latin typeface="Algerian" pitchFamily="82" charset="0"/>
              </a:rPr>
              <a:t>Thee,</a:t>
            </a:r>
            <a:endParaRPr lang="en-US" sz="88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   </a:t>
            </a:r>
            <a:endParaRPr lang="en-US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Blessed </a:t>
            </a:r>
            <a:r>
              <a:rPr lang="en-GB" sz="8800" dirty="0" smtClean="0">
                <a:latin typeface="Algerian" pitchFamily="82" charset="0"/>
              </a:rPr>
              <a:t>Jesus,       Blessed Jesus</a:t>
            </a:r>
            <a:endParaRPr lang="en-US" sz="88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Early let us turn </a:t>
            </a:r>
            <a:r>
              <a:rPr lang="en-GB" sz="8800" dirty="0" smtClean="0">
                <a:latin typeface="Algerian" pitchFamily="82" charset="0"/>
              </a:rPr>
              <a:t> </a:t>
            </a:r>
            <a:r>
              <a:rPr lang="en-GB" sz="8800" dirty="0" smtClean="0">
                <a:latin typeface="Algerian" pitchFamily="82" charset="0"/>
              </a:rPr>
              <a:t>to Thee.</a:t>
            </a:r>
            <a:endParaRPr lang="en-US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2008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Early let us seek </a:t>
            </a:r>
            <a:r>
              <a:rPr lang="en-GB" sz="8800" dirty="0" smtClean="0">
                <a:latin typeface="Algerian" pitchFamily="82" charset="0"/>
              </a:rPr>
              <a:t>Thy </a:t>
            </a:r>
            <a:r>
              <a:rPr lang="en-GB" sz="8800" dirty="0" smtClean="0">
                <a:latin typeface="Algerian" pitchFamily="82" charset="0"/>
              </a:rPr>
              <a:t>favour,</a:t>
            </a:r>
            <a:endParaRPr lang="en-US" sz="88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Early let us do Thy will;</a:t>
            </a:r>
            <a:endParaRPr lang="en-US" sz="8800" dirty="0" smtClean="0">
              <a:latin typeface="Algerian" pitchFamily="82" charset="0"/>
            </a:endParaRPr>
          </a:p>
          <a:p>
            <a:pPr algn="ctr">
              <a:buNone/>
            </a:pPr>
            <a:endParaRPr lang="en-US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2008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800" dirty="0" smtClean="0">
                <a:latin typeface="Algerian" pitchFamily="82" charset="0"/>
              </a:rPr>
              <a:t>Blessed </a:t>
            </a:r>
            <a:r>
              <a:rPr lang="en-GB" sz="7800" dirty="0" smtClean="0">
                <a:latin typeface="Algerian" pitchFamily="82" charset="0"/>
              </a:rPr>
              <a:t>Lord and       only Saviour;</a:t>
            </a:r>
            <a:endParaRPr lang="en-US" sz="78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800" dirty="0" smtClean="0">
                <a:latin typeface="Algerian" pitchFamily="82" charset="0"/>
              </a:rPr>
              <a:t>With Thy love our </a:t>
            </a:r>
            <a:r>
              <a:rPr lang="en-GB" sz="7800" dirty="0" err="1" smtClean="0">
                <a:latin typeface="Algerian" pitchFamily="82" charset="0"/>
              </a:rPr>
              <a:t>bossoms</a:t>
            </a:r>
            <a:r>
              <a:rPr lang="en-GB" sz="7800" dirty="0" smtClean="0">
                <a:latin typeface="Algerian" pitchFamily="82" charset="0"/>
              </a:rPr>
              <a:t> fill;</a:t>
            </a:r>
            <a:endParaRPr lang="en-US" sz="7800" dirty="0" smtClean="0">
              <a:latin typeface="Algerian" pitchFamily="82" charset="0"/>
            </a:endParaRPr>
          </a:p>
          <a:p>
            <a:pPr algn="ctr">
              <a:buNone/>
            </a:pPr>
            <a:endParaRPr lang="en-US" sz="7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  Blessed Jesus,       Blessed Jesus,</a:t>
            </a:r>
            <a:endParaRPr lang="en-US" sz="88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Thou hast loved us,    love us still;</a:t>
            </a:r>
            <a:endParaRPr lang="en-US" sz="88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.</a:t>
            </a:r>
            <a:endParaRPr lang="en-US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Blessed </a:t>
            </a:r>
            <a:r>
              <a:rPr lang="en-GB" sz="8800" dirty="0" smtClean="0">
                <a:latin typeface="Algerian" pitchFamily="82" charset="0"/>
              </a:rPr>
              <a:t>Jesus, Blessed Jesus,</a:t>
            </a:r>
            <a:endParaRPr lang="en-US" sz="88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Thou hast loved us,   love us still.</a:t>
            </a:r>
            <a:endParaRPr lang="en-US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800" dirty="0" smtClean="0">
                <a:latin typeface="Algerian" pitchFamily="82" charset="0"/>
              </a:rPr>
              <a:t> Like a shepherd          come </a:t>
            </a:r>
            <a:r>
              <a:rPr lang="en-GB" sz="7800" dirty="0" smtClean="0">
                <a:latin typeface="Algerian" pitchFamily="82" charset="0"/>
              </a:rPr>
              <a:t>receive us</a:t>
            </a:r>
            <a:r>
              <a:rPr lang="en-GB" sz="7800" dirty="0" smtClean="0">
                <a:latin typeface="Algerian" pitchFamily="82" charset="0"/>
              </a:rPr>
              <a:t>,</a:t>
            </a:r>
            <a:endParaRPr lang="en-US" sz="78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800" dirty="0" smtClean="0">
                <a:latin typeface="Algerian" pitchFamily="82" charset="0"/>
              </a:rPr>
              <a:t>When Thou </a:t>
            </a:r>
            <a:r>
              <a:rPr lang="en-GB" sz="7800" dirty="0" err="1" smtClean="0">
                <a:latin typeface="Algerian" pitchFamily="82" charset="0"/>
              </a:rPr>
              <a:t>comest</a:t>
            </a:r>
            <a:r>
              <a:rPr lang="en-GB" sz="7800" dirty="0" smtClean="0">
                <a:latin typeface="Algerian" pitchFamily="82" charset="0"/>
              </a:rPr>
              <a:t> </a:t>
            </a:r>
            <a:r>
              <a:rPr lang="en-GB" sz="7800" dirty="0" smtClean="0">
                <a:latin typeface="Algerian" pitchFamily="82" charset="0"/>
              </a:rPr>
              <a:t> </a:t>
            </a:r>
            <a:r>
              <a:rPr lang="en-GB" sz="7800" dirty="0" smtClean="0">
                <a:latin typeface="Algerian" pitchFamily="82" charset="0"/>
              </a:rPr>
              <a:t>in the air,</a:t>
            </a:r>
            <a:endParaRPr lang="en-US" sz="78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800" dirty="0" smtClean="0">
                <a:latin typeface="Algerian" pitchFamily="82" charset="0"/>
              </a:rPr>
              <a:t>  </a:t>
            </a:r>
            <a:endParaRPr lang="en-US" sz="7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In </a:t>
            </a:r>
            <a:r>
              <a:rPr lang="en-GB" sz="8800" dirty="0" smtClean="0">
                <a:latin typeface="Algerian" pitchFamily="82" charset="0"/>
              </a:rPr>
              <a:t>Thine arms wilt       Thou  now take us</a:t>
            </a:r>
            <a:endParaRPr lang="en-US" sz="88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To that joyful            union there;</a:t>
            </a:r>
            <a:endParaRPr lang="en-US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14338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800" dirty="0" smtClean="0">
                <a:latin typeface="Algerian" pitchFamily="82" charset="0"/>
              </a:rPr>
              <a:t>Saviour, like a    shepherd </a:t>
            </a:r>
            <a:r>
              <a:rPr lang="en-GB" sz="7800" dirty="0" smtClean="0">
                <a:latin typeface="Algerian" pitchFamily="82" charset="0"/>
              </a:rPr>
              <a:t>lead us</a:t>
            </a:r>
            <a:r>
              <a:rPr lang="en-GB" sz="7800" dirty="0" smtClean="0">
                <a:latin typeface="Algerian" pitchFamily="82" charset="0"/>
              </a:rPr>
              <a:t>,</a:t>
            </a:r>
            <a:endParaRPr lang="en-US" sz="78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800" dirty="0" smtClean="0">
                <a:latin typeface="Algerian" pitchFamily="82" charset="0"/>
              </a:rPr>
              <a:t>Much we need </a:t>
            </a:r>
            <a:r>
              <a:rPr lang="en-GB" sz="7800" dirty="0" smtClean="0">
                <a:latin typeface="Algerian" pitchFamily="82" charset="0"/>
              </a:rPr>
              <a:t>Thy tender </a:t>
            </a:r>
            <a:r>
              <a:rPr lang="en-GB" sz="7800" dirty="0" smtClean="0">
                <a:latin typeface="Algerian" pitchFamily="82" charset="0"/>
              </a:rPr>
              <a:t>care;</a:t>
            </a:r>
            <a:endParaRPr lang="en-US" sz="7800" dirty="0" smtClean="0">
              <a:latin typeface="Algerian" pitchFamily="82" charset="0"/>
            </a:endParaRPr>
          </a:p>
          <a:p>
            <a:pPr algn="ctr">
              <a:buNone/>
            </a:pPr>
            <a:endParaRPr lang="en-US" sz="7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 Blessed Jesus         Blessed Jesus,</a:t>
            </a:r>
            <a:endParaRPr lang="en-US" sz="88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In that land beyond compare;</a:t>
            </a:r>
            <a:endParaRPr lang="en-US" sz="88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  </a:t>
            </a:r>
            <a:endParaRPr lang="en-US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Blessed </a:t>
            </a:r>
            <a:r>
              <a:rPr lang="en-GB" sz="8800" dirty="0" smtClean="0">
                <a:latin typeface="Algerian" pitchFamily="82" charset="0"/>
              </a:rPr>
              <a:t>Jesus,         blessed Jesus,</a:t>
            </a:r>
            <a:endParaRPr lang="en-US" sz="88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In  that  land  beyond compare. </a:t>
            </a:r>
            <a:endParaRPr lang="en-US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In </a:t>
            </a:r>
            <a:r>
              <a:rPr lang="en-GB" sz="8000" dirty="0" smtClean="0">
                <a:latin typeface="Algerian" pitchFamily="82" charset="0"/>
              </a:rPr>
              <a:t>Thy pleasant      pastures feed us,</a:t>
            </a:r>
            <a:endParaRPr lang="en-US" sz="8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For our use Thy           folds prepare;</a:t>
            </a:r>
            <a:endParaRPr lang="en-US" sz="8000" dirty="0" smtClean="0">
              <a:latin typeface="Algerian" pitchFamily="82" charset="0"/>
            </a:endParaRPr>
          </a:p>
          <a:p>
            <a:pPr algn="ctr">
              <a:buNone/>
            </a:pPr>
            <a:endParaRPr lang="en-US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Blessed Jesus,       Blessed Jesus,</a:t>
            </a:r>
            <a:endParaRPr lang="en-US" sz="8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Thou hast bought us, Thine we are</a:t>
            </a:r>
            <a:r>
              <a:rPr lang="en-GB" sz="8000" dirty="0" smtClean="0">
                <a:latin typeface="Algerian" pitchFamily="82" charset="0"/>
              </a:rPr>
              <a:t>;</a:t>
            </a:r>
            <a:endParaRPr lang="en-US" sz="80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Blessed </a:t>
            </a:r>
            <a:r>
              <a:rPr lang="en-GB" sz="8800" dirty="0" smtClean="0">
                <a:latin typeface="Algerian" pitchFamily="82" charset="0"/>
              </a:rPr>
              <a:t>Jesus        Blessed Jesus,</a:t>
            </a:r>
            <a:endParaRPr lang="en-US" sz="88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Thou hast bought us, Thine we are.</a:t>
            </a:r>
            <a:endParaRPr lang="en-US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We are Thine,                     do Thou befriend us,</a:t>
            </a:r>
            <a:endParaRPr lang="en-US" sz="8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Be the Guardian               of our way</a:t>
            </a:r>
            <a:r>
              <a:rPr lang="en-GB" sz="8000" dirty="0" smtClean="0">
                <a:latin typeface="Algerian" pitchFamily="82" charset="0"/>
              </a:rPr>
              <a:t>;</a:t>
            </a:r>
            <a:endParaRPr lang="en-US" sz="80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Keep </a:t>
            </a:r>
            <a:r>
              <a:rPr lang="en-GB" sz="8000" dirty="0" smtClean="0">
                <a:latin typeface="Algerian" pitchFamily="82" charset="0"/>
              </a:rPr>
              <a:t>Thy flock, from sin defend us,</a:t>
            </a:r>
            <a:endParaRPr lang="en-US" sz="8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Seek us when we go astray;</a:t>
            </a:r>
            <a:endParaRPr lang="en-US" sz="80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Blessed Jesus,       Blessed Jesus,</a:t>
            </a:r>
            <a:endParaRPr lang="en-US" sz="88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Hear; O hear us when    we pray</a:t>
            </a:r>
            <a:r>
              <a:rPr lang="en-GB" sz="8800" dirty="0" smtClean="0">
                <a:latin typeface="Algerian" pitchFamily="82" charset="0"/>
              </a:rPr>
              <a:t>;</a:t>
            </a:r>
            <a:endParaRPr lang="en-US" sz="88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Blessed </a:t>
            </a:r>
            <a:r>
              <a:rPr lang="en-GB" sz="8800" dirty="0" smtClean="0">
                <a:latin typeface="Algerian" pitchFamily="82" charset="0"/>
              </a:rPr>
              <a:t>Jesus,       Blessed Jesus,</a:t>
            </a:r>
            <a:endParaRPr lang="en-US" sz="88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Hear; O hear </a:t>
            </a:r>
            <a:r>
              <a:rPr lang="en-GB" sz="8800" dirty="0" smtClean="0">
                <a:latin typeface="Algerian" pitchFamily="82" charset="0"/>
              </a:rPr>
              <a:t>us </a:t>
            </a:r>
            <a:r>
              <a:rPr lang="en-GB" sz="8800" dirty="0" smtClean="0">
                <a:latin typeface="Algerian" pitchFamily="82" charset="0"/>
              </a:rPr>
              <a:t>when we pray.</a:t>
            </a:r>
            <a:endParaRPr lang="en-US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2702</TotalTime>
  <Words>323</Words>
  <Application>Microsoft Office PowerPoint</Application>
  <PresentationFormat>On-screen Show (4:3)</PresentationFormat>
  <Paragraphs>67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cross</vt:lpstr>
      <vt:lpstr>Gospel  Hymns  and  Songs  68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hp</cp:lastModifiedBy>
  <cp:revision>123</cp:revision>
  <dcterms:created xsi:type="dcterms:W3CDTF">2012-08-25T10:40:27Z</dcterms:created>
  <dcterms:modified xsi:type="dcterms:W3CDTF">2017-09-17T08:02:39Z</dcterms:modified>
</cp:coreProperties>
</file>