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49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69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Christ be beside me</a:t>
            </a:r>
            <a:endParaRPr lang="en-US" sz="12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300" dirty="0" smtClean="0"/>
              <a:t>  Christ  </a:t>
            </a:r>
            <a:r>
              <a:rPr lang="en-GB" sz="5300" dirty="0" smtClean="0"/>
              <a:t>be beside me</a:t>
            </a:r>
            <a:r>
              <a:rPr lang="en-GB" sz="5300" dirty="0" smtClean="0"/>
              <a:t>,     </a:t>
            </a:r>
            <a:r>
              <a:rPr lang="en-GB" sz="5300" dirty="0" smtClean="0"/>
              <a:t>Christ be before me, 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be behind me </a:t>
            </a:r>
            <a:r>
              <a:rPr lang="en-GB" sz="5300" dirty="0" smtClean="0"/>
              <a:t>–      </a:t>
            </a:r>
            <a:r>
              <a:rPr lang="en-GB" sz="5300" dirty="0" smtClean="0"/>
              <a:t>King of my heart;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 Christ </a:t>
            </a:r>
            <a:r>
              <a:rPr lang="en-GB" sz="5300" dirty="0" smtClean="0"/>
              <a:t>be within me</a:t>
            </a:r>
            <a:r>
              <a:rPr lang="en-GB" sz="5300" dirty="0" smtClean="0"/>
              <a:t>,       </a:t>
            </a:r>
            <a:r>
              <a:rPr lang="en-GB" sz="5300" dirty="0" smtClean="0"/>
              <a:t>Christ be below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be above me – </a:t>
            </a:r>
            <a:r>
              <a:rPr lang="en-GB" sz="5300" dirty="0" smtClean="0"/>
              <a:t>    never </a:t>
            </a:r>
            <a:r>
              <a:rPr lang="en-GB" sz="5300" dirty="0" smtClean="0"/>
              <a:t>to part.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Christ on my right  hand, Christ on my left hand,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all around me – </a:t>
            </a:r>
            <a:r>
              <a:rPr lang="en-GB" sz="5300" dirty="0" smtClean="0"/>
              <a:t>   shield </a:t>
            </a:r>
            <a:r>
              <a:rPr lang="en-GB" sz="5300" dirty="0" smtClean="0"/>
              <a:t>in the strife;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in my sleeping,  </a:t>
            </a:r>
            <a:r>
              <a:rPr lang="en-GB" sz="5300" dirty="0" smtClean="0"/>
              <a:t>   Christ </a:t>
            </a:r>
            <a:r>
              <a:rPr lang="en-GB" sz="5300" dirty="0" smtClean="0"/>
              <a:t>in my sitting,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in my rising – </a:t>
            </a:r>
            <a:r>
              <a:rPr lang="en-GB" sz="5300" dirty="0" smtClean="0"/>
              <a:t>        Light </a:t>
            </a:r>
            <a:r>
              <a:rPr lang="en-GB" sz="5300" dirty="0" smtClean="0"/>
              <a:t>of my life.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be in all hearts </a:t>
            </a:r>
            <a:r>
              <a:rPr lang="en-GB" sz="5300" dirty="0" smtClean="0"/>
              <a:t> thinking </a:t>
            </a:r>
            <a:r>
              <a:rPr lang="en-GB" sz="5300" dirty="0" smtClean="0"/>
              <a:t>about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be on all tongues telling of me;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be the vision in eyes that see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In </a:t>
            </a:r>
            <a:r>
              <a:rPr lang="en-GB" sz="5300" dirty="0" smtClean="0"/>
              <a:t>ears that hear me </a:t>
            </a:r>
            <a:r>
              <a:rPr lang="en-GB" sz="5300" dirty="0" smtClean="0"/>
              <a:t>      Christ </a:t>
            </a:r>
            <a:r>
              <a:rPr lang="en-GB" sz="5300" dirty="0" smtClean="0"/>
              <a:t>ever be.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  Christ </a:t>
            </a:r>
            <a:r>
              <a:rPr lang="en-GB" sz="5300" dirty="0" smtClean="0"/>
              <a:t>be beside me, </a:t>
            </a:r>
            <a:r>
              <a:rPr lang="en-GB" sz="5300" dirty="0" smtClean="0"/>
              <a:t>     Christ </a:t>
            </a:r>
            <a:r>
              <a:rPr lang="en-GB" sz="5300" dirty="0" smtClean="0"/>
              <a:t>be before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be behind me – </a:t>
            </a:r>
            <a:r>
              <a:rPr lang="en-GB" sz="5300" dirty="0" smtClean="0"/>
              <a:t>     King </a:t>
            </a:r>
            <a:r>
              <a:rPr lang="en-GB" sz="5300" dirty="0" smtClean="0"/>
              <a:t>of my heart;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 Christ </a:t>
            </a:r>
            <a:r>
              <a:rPr lang="en-GB" sz="5300" dirty="0" smtClean="0"/>
              <a:t>be within me, </a:t>
            </a:r>
            <a:r>
              <a:rPr lang="en-GB" sz="5300" dirty="0" smtClean="0"/>
              <a:t>      Christ </a:t>
            </a:r>
            <a:r>
              <a:rPr lang="en-GB" sz="5300" dirty="0" smtClean="0"/>
              <a:t>be below me,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Christ </a:t>
            </a:r>
            <a:r>
              <a:rPr lang="en-GB" sz="5300" dirty="0" smtClean="0"/>
              <a:t>be above me – </a:t>
            </a:r>
            <a:r>
              <a:rPr lang="en-GB" sz="5300" dirty="0" smtClean="0"/>
              <a:t>    never </a:t>
            </a:r>
            <a:r>
              <a:rPr lang="en-GB" sz="5300" dirty="0" smtClean="0"/>
              <a:t>to part.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2727</TotalTime>
  <Words>170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 Hymns  and  Songs  69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132</cp:revision>
  <dcterms:created xsi:type="dcterms:W3CDTF">2012-08-25T10:40:27Z</dcterms:created>
  <dcterms:modified xsi:type="dcterms:W3CDTF">2014-02-07T19:22:17Z</dcterms:modified>
</cp:coreProperties>
</file>