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4" r:id="rId8"/>
    <p:sldId id="280" r:id="rId9"/>
    <p:sldId id="281" r:id="rId10"/>
    <p:sldId id="274" r:id="rId11"/>
    <p:sldId id="285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82562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 </a:t>
            </a:r>
            <a:r>
              <a:rPr lang="en-US" sz="10700" b="1" dirty="0" smtClean="0">
                <a:latin typeface="Comic Sans MS" pitchFamily="66" charset="0"/>
              </a:rPr>
              <a:t>7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1160746"/>
            <a:ext cx="8929718" cy="56972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500" dirty="0" smtClean="0">
                <a:latin typeface="Algerian" pitchFamily="82" charset="0"/>
              </a:rPr>
              <a:t>Turn your eyes upon Jesus</a:t>
            </a:r>
            <a:endParaRPr lang="en-US" sz="12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His  word  shall  not  fail  you –  He  promised;</a:t>
            </a:r>
            <a:endParaRPr lang="en-US" sz="7800" dirty="0" smtClean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800" dirty="0" smtClean="0">
                <a:effectLst/>
                <a:latin typeface="Algerian" pitchFamily="82" charset="0"/>
              </a:rPr>
              <a:t>Believe  Him,  and  all will be well;</a:t>
            </a:r>
            <a:endParaRPr lang="en-US" sz="7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Then  go  to  a  world that  is  dying,</a:t>
            </a:r>
            <a:endParaRPr lang="en-US" sz="7600" dirty="0" smtClean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His  perfect     </a:t>
            </a:r>
            <a:r>
              <a:rPr lang="en-GB" sz="7600" smtClean="0">
                <a:effectLst/>
                <a:latin typeface="Algerian" pitchFamily="82" charset="0"/>
              </a:rPr>
              <a:t>salvation           </a:t>
            </a:r>
            <a:r>
              <a:rPr lang="en-GB" sz="7600" dirty="0" smtClean="0">
                <a:effectLst/>
                <a:latin typeface="Algerian" pitchFamily="82" charset="0"/>
              </a:rPr>
              <a:t>to  tell!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600" b="1" i="1" dirty="0">
                <a:effectLst/>
              </a:rPr>
              <a:t>Turn </a:t>
            </a:r>
            <a:r>
              <a:rPr lang="en-GB" sz="8600" b="1" i="1" dirty="0" smtClean="0">
                <a:effectLst/>
              </a:rPr>
              <a:t> your  eyes         upon  </a:t>
            </a:r>
            <a:r>
              <a:rPr lang="en-GB" sz="8600" b="1" i="1" dirty="0">
                <a:effectLst/>
              </a:rPr>
              <a:t>Jesus,</a:t>
            </a:r>
            <a:endParaRPr lang="en-US" sz="86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600" b="1" i="1" dirty="0" smtClean="0">
                <a:effectLst/>
              </a:rPr>
              <a:t>Look  full  in  His   wonderful  face</a:t>
            </a:r>
            <a:endParaRPr lang="en-US" sz="8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2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b="1" i="1" dirty="0" smtClean="0">
                <a:effectLst/>
              </a:rPr>
              <a:t>And  the  things  </a:t>
            </a:r>
            <a:r>
              <a:rPr lang="en-GB" sz="7600" b="1" i="1" dirty="0">
                <a:effectLst/>
              </a:rPr>
              <a:t>of </a:t>
            </a:r>
            <a:r>
              <a:rPr lang="en-GB" sz="7600" b="1" i="1" dirty="0" smtClean="0">
                <a:effectLst/>
              </a:rPr>
              <a:t> earth  </a:t>
            </a:r>
            <a:r>
              <a:rPr lang="en-GB" sz="7600" b="1" i="1" dirty="0">
                <a:effectLst/>
              </a:rPr>
              <a:t>will </a:t>
            </a:r>
            <a:r>
              <a:rPr lang="en-GB" sz="7600" b="1" i="1" dirty="0" smtClean="0">
                <a:effectLst/>
              </a:rPr>
              <a:t> grow  </a:t>
            </a:r>
            <a:r>
              <a:rPr lang="en-GB" sz="7600" b="1" i="1" dirty="0">
                <a:effectLst/>
              </a:rPr>
              <a:t>strangely </a:t>
            </a:r>
            <a:r>
              <a:rPr lang="en-GB" sz="7600" b="1" i="1" dirty="0" smtClean="0">
                <a:effectLst/>
              </a:rPr>
              <a:t> dim</a:t>
            </a:r>
            <a:endParaRPr lang="en-US" sz="7600" b="1" i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b="1" i="1" dirty="0" smtClean="0">
                <a:effectLst/>
              </a:rPr>
              <a:t>In  the  light  of  His  </a:t>
            </a:r>
            <a:r>
              <a:rPr lang="en-GB" sz="7600" b="1" i="1" dirty="0">
                <a:effectLst/>
              </a:rPr>
              <a:t>glory </a:t>
            </a:r>
            <a:r>
              <a:rPr lang="en-GB" sz="7600" b="1" i="1" dirty="0" smtClean="0">
                <a:effectLst/>
              </a:rPr>
              <a:t>and  grace</a:t>
            </a:r>
            <a:r>
              <a:rPr lang="en-GB" sz="7600" b="1" i="1" dirty="0">
                <a:effectLst/>
              </a:rPr>
              <a:t>.</a:t>
            </a:r>
            <a:endParaRPr lang="en-US" sz="7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2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dirty="0">
                <a:effectLst/>
                <a:latin typeface="Algerian" pitchFamily="82" charset="0"/>
              </a:rPr>
              <a:t>O </a:t>
            </a:r>
            <a:r>
              <a:rPr lang="en-GB" sz="7600" dirty="0" smtClean="0">
                <a:effectLst/>
                <a:latin typeface="Algerian" pitchFamily="82" charset="0"/>
              </a:rPr>
              <a:t> soul</a:t>
            </a:r>
            <a:r>
              <a:rPr lang="en-GB" sz="7600" dirty="0">
                <a:effectLst/>
                <a:latin typeface="Algerian" pitchFamily="82" charset="0"/>
              </a:rPr>
              <a:t>, </a:t>
            </a:r>
            <a:r>
              <a:rPr lang="en-GB" sz="7600" dirty="0" smtClean="0">
                <a:effectLst/>
                <a:latin typeface="Algerian" pitchFamily="82" charset="0"/>
              </a:rPr>
              <a:t>are  you  </a:t>
            </a:r>
            <a:r>
              <a:rPr lang="en-GB" sz="7600" dirty="0">
                <a:effectLst/>
                <a:latin typeface="Algerian" pitchFamily="82" charset="0"/>
              </a:rPr>
              <a:t>weary and </a:t>
            </a:r>
            <a:r>
              <a:rPr lang="en-GB" sz="7600" dirty="0" smtClean="0">
                <a:effectLst/>
                <a:latin typeface="Algerian" pitchFamily="82" charset="0"/>
              </a:rPr>
              <a:t> troubled</a:t>
            </a:r>
            <a:r>
              <a:rPr lang="en-GB" sz="7600" dirty="0">
                <a:effectLst/>
                <a:latin typeface="Algerian" pitchFamily="82" charset="0"/>
              </a:rPr>
              <a:t>?</a:t>
            </a:r>
            <a:endParaRPr lang="en-US" sz="76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No  light  in  the  darkness          you  </a:t>
            </a:r>
            <a:r>
              <a:rPr lang="en-GB" sz="7600" dirty="0">
                <a:effectLst/>
                <a:latin typeface="Algerian" pitchFamily="82" charset="0"/>
              </a:rPr>
              <a:t>see</a:t>
            </a:r>
            <a:r>
              <a:rPr lang="en-GB" sz="7600" dirty="0" smtClean="0">
                <a:effectLst/>
                <a:latin typeface="Algerian" pitchFamily="82" charset="0"/>
              </a:rPr>
              <a:t>?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GB" sz="7500" dirty="0" smtClean="0">
                <a:effectLst/>
                <a:latin typeface="Algerian" pitchFamily="82" charset="0"/>
              </a:rPr>
              <a:t>There’s  light  for  </a:t>
            </a:r>
            <a:r>
              <a:rPr lang="en-GB" sz="7500" dirty="0">
                <a:effectLst/>
                <a:latin typeface="Algerian" pitchFamily="82" charset="0"/>
              </a:rPr>
              <a:t>a </a:t>
            </a:r>
            <a:r>
              <a:rPr lang="en-GB" sz="7500" dirty="0" smtClean="0">
                <a:effectLst/>
                <a:latin typeface="Algerian" pitchFamily="82" charset="0"/>
              </a:rPr>
              <a:t> look  at  the  Saviour</a:t>
            </a:r>
            <a:r>
              <a:rPr lang="en-GB" sz="7500" dirty="0">
                <a:effectLst/>
                <a:latin typeface="Algerian" pitchFamily="82" charset="0"/>
              </a:rPr>
              <a:t>,</a:t>
            </a:r>
            <a:endParaRPr lang="en-US" sz="75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GB" sz="7500" dirty="0" smtClean="0">
                <a:effectLst/>
                <a:latin typeface="Algerian" pitchFamily="82" charset="0"/>
              </a:rPr>
              <a:t>And  life  more  </a:t>
            </a:r>
            <a:r>
              <a:rPr lang="en-GB" sz="7500" dirty="0">
                <a:effectLst/>
                <a:latin typeface="Algerian" pitchFamily="82" charset="0"/>
              </a:rPr>
              <a:t>abundant </a:t>
            </a:r>
            <a:r>
              <a:rPr lang="en-GB" sz="7500" dirty="0" smtClean="0">
                <a:effectLst/>
                <a:latin typeface="Algerian" pitchFamily="82" charset="0"/>
              </a:rPr>
              <a:t>and  </a:t>
            </a:r>
            <a:r>
              <a:rPr lang="en-GB" sz="7500" dirty="0">
                <a:effectLst/>
                <a:latin typeface="Algerian" pitchFamily="82" charset="0"/>
              </a:rPr>
              <a:t>free!</a:t>
            </a:r>
            <a:endParaRPr lang="en-US" sz="75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600" b="1" i="1" dirty="0">
                <a:effectLst/>
              </a:rPr>
              <a:t>Turn </a:t>
            </a:r>
            <a:r>
              <a:rPr lang="en-GB" sz="8600" b="1" i="1" dirty="0" smtClean="0">
                <a:effectLst/>
              </a:rPr>
              <a:t> your  eyes         upon  </a:t>
            </a:r>
            <a:r>
              <a:rPr lang="en-GB" sz="8600" b="1" i="1" dirty="0">
                <a:effectLst/>
              </a:rPr>
              <a:t>Jesus,</a:t>
            </a:r>
            <a:endParaRPr lang="en-US" sz="86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600" b="1" i="1" dirty="0" smtClean="0">
                <a:effectLst/>
              </a:rPr>
              <a:t>Look  full  in  His   wonderful  face</a:t>
            </a:r>
            <a:endParaRPr lang="en-US" sz="8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2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b="1" i="1" dirty="0" smtClean="0">
                <a:effectLst/>
              </a:rPr>
              <a:t>And  the  things  </a:t>
            </a:r>
            <a:r>
              <a:rPr lang="en-GB" sz="7600" b="1" i="1" dirty="0">
                <a:effectLst/>
              </a:rPr>
              <a:t>of </a:t>
            </a:r>
            <a:r>
              <a:rPr lang="en-GB" sz="7600" b="1" i="1" dirty="0" smtClean="0">
                <a:effectLst/>
              </a:rPr>
              <a:t> earth  </a:t>
            </a:r>
            <a:r>
              <a:rPr lang="en-GB" sz="7600" b="1" i="1" dirty="0">
                <a:effectLst/>
              </a:rPr>
              <a:t>will </a:t>
            </a:r>
            <a:r>
              <a:rPr lang="en-GB" sz="7600" b="1" i="1" dirty="0" smtClean="0">
                <a:effectLst/>
              </a:rPr>
              <a:t> grow  </a:t>
            </a:r>
            <a:r>
              <a:rPr lang="en-GB" sz="7600" b="1" i="1" dirty="0">
                <a:effectLst/>
              </a:rPr>
              <a:t>strangely </a:t>
            </a:r>
            <a:r>
              <a:rPr lang="en-GB" sz="7600" b="1" i="1" dirty="0" smtClean="0">
                <a:effectLst/>
              </a:rPr>
              <a:t> dim</a:t>
            </a:r>
            <a:endParaRPr lang="en-US" sz="7600" b="1" i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b="1" i="1" dirty="0" smtClean="0">
                <a:effectLst/>
              </a:rPr>
              <a:t>In  the  light  of  His  </a:t>
            </a:r>
            <a:r>
              <a:rPr lang="en-GB" sz="7600" b="1" i="1" dirty="0">
                <a:effectLst/>
              </a:rPr>
              <a:t>glory </a:t>
            </a:r>
            <a:r>
              <a:rPr lang="en-GB" sz="7600" b="1" i="1" dirty="0" smtClean="0">
                <a:effectLst/>
              </a:rPr>
              <a:t>and  grace</a:t>
            </a:r>
            <a:r>
              <a:rPr lang="en-GB" sz="7600" b="1" i="1" dirty="0">
                <a:effectLst/>
              </a:rPr>
              <a:t>.</a:t>
            </a:r>
            <a:endParaRPr lang="en-US" sz="7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2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800" dirty="0">
                <a:effectLst/>
                <a:latin typeface="Algerian" pitchFamily="82" charset="0"/>
              </a:rPr>
              <a:t>Thro</a:t>
            </a:r>
            <a:r>
              <a:rPr lang="en-GB" sz="7800" dirty="0" smtClean="0">
                <a:effectLst/>
                <a:latin typeface="Algerian" pitchFamily="82" charset="0"/>
              </a:rPr>
              <a:t>’  death  </a:t>
            </a:r>
            <a:r>
              <a:rPr lang="en-GB" sz="7800" dirty="0">
                <a:effectLst/>
                <a:latin typeface="Algerian" pitchFamily="82" charset="0"/>
              </a:rPr>
              <a:t>into </a:t>
            </a:r>
            <a:r>
              <a:rPr lang="en-GB" sz="7800" dirty="0" smtClean="0">
                <a:effectLst/>
                <a:latin typeface="Algerian" pitchFamily="82" charset="0"/>
              </a:rPr>
              <a:t> life </a:t>
            </a:r>
            <a:r>
              <a:rPr lang="en-GB" sz="7800" dirty="0">
                <a:effectLst/>
                <a:latin typeface="Algerian" pitchFamily="82" charset="0"/>
              </a:rPr>
              <a:t>everlasting</a:t>
            </a:r>
            <a:endParaRPr lang="en-US" sz="78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He  </a:t>
            </a:r>
            <a:r>
              <a:rPr lang="en-GB" sz="8000" dirty="0">
                <a:effectLst/>
                <a:latin typeface="Algerian" pitchFamily="82" charset="0"/>
              </a:rPr>
              <a:t>passed, </a:t>
            </a:r>
            <a:r>
              <a:rPr lang="en-GB" sz="8000" dirty="0" smtClean="0">
                <a:effectLst/>
                <a:latin typeface="Algerian" pitchFamily="82" charset="0"/>
              </a:rPr>
              <a:t> and  we follow  </a:t>
            </a:r>
            <a:r>
              <a:rPr lang="en-GB" sz="8000" dirty="0">
                <a:effectLst/>
                <a:latin typeface="Algerian" pitchFamily="82" charset="0"/>
              </a:rPr>
              <a:t>Him </a:t>
            </a:r>
            <a:r>
              <a:rPr lang="en-GB" sz="8000" dirty="0" smtClean="0">
                <a:effectLst/>
                <a:latin typeface="Algerian" pitchFamily="82" charset="0"/>
              </a:rPr>
              <a:t> there;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Over  us  sin  no  </a:t>
            </a:r>
            <a:r>
              <a:rPr lang="en-GB" sz="7600" dirty="0">
                <a:effectLst/>
                <a:latin typeface="Algerian" pitchFamily="82" charset="0"/>
              </a:rPr>
              <a:t>more </a:t>
            </a:r>
            <a:r>
              <a:rPr lang="en-GB" sz="7600" dirty="0" smtClean="0">
                <a:effectLst/>
                <a:latin typeface="Algerian" pitchFamily="82" charset="0"/>
              </a:rPr>
              <a:t>  has  dominion</a:t>
            </a:r>
            <a:endParaRPr lang="en-US" sz="76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dirty="0" smtClean="0">
                <a:effectLst/>
                <a:latin typeface="Algerian" pitchFamily="82" charset="0"/>
              </a:rPr>
              <a:t>For  more  </a:t>
            </a:r>
            <a:r>
              <a:rPr lang="en-GB" sz="7600" dirty="0">
                <a:effectLst/>
                <a:latin typeface="Algerian" pitchFamily="82" charset="0"/>
              </a:rPr>
              <a:t>than </a:t>
            </a:r>
            <a:r>
              <a:rPr lang="en-GB" sz="7600" dirty="0" smtClean="0">
                <a:effectLst/>
                <a:latin typeface="Algerian" pitchFamily="82" charset="0"/>
              </a:rPr>
              <a:t> </a:t>
            </a:r>
            <a:r>
              <a:rPr lang="en-GB" sz="7600" dirty="0" err="1" smtClean="0">
                <a:effectLst/>
                <a:latin typeface="Algerian" pitchFamily="82" charset="0"/>
              </a:rPr>
              <a:t>conq’rors</a:t>
            </a:r>
            <a:r>
              <a:rPr lang="en-GB" sz="7600" dirty="0" smtClean="0">
                <a:effectLst/>
                <a:latin typeface="Algerian" pitchFamily="82" charset="0"/>
              </a:rPr>
              <a:t>            we  are</a:t>
            </a:r>
            <a:r>
              <a:rPr lang="en-GB" sz="7600" dirty="0">
                <a:effectLst/>
                <a:latin typeface="Algerian" pitchFamily="82" charset="0"/>
              </a:rPr>
              <a:t>!</a:t>
            </a:r>
            <a:endParaRPr lang="en-US" sz="7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8600" b="1" i="1" dirty="0">
                <a:effectLst/>
              </a:rPr>
              <a:t>Turn </a:t>
            </a:r>
            <a:r>
              <a:rPr lang="en-GB" sz="8600" b="1" i="1" dirty="0" smtClean="0">
                <a:effectLst/>
              </a:rPr>
              <a:t> your  eyes         upon  </a:t>
            </a:r>
            <a:r>
              <a:rPr lang="en-GB" sz="8600" b="1" i="1" dirty="0">
                <a:effectLst/>
              </a:rPr>
              <a:t>Jesus,</a:t>
            </a:r>
            <a:endParaRPr lang="en-US" sz="8600" b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8600" b="1" i="1" dirty="0" smtClean="0">
                <a:effectLst/>
              </a:rPr>
              <a:t>Look  full  in  His   wonderful  face</a:t>
            </a:r>
            <a:endParaRPr lang="en-US" sz="8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2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600" b="1" i="1" dirty="0" smtClean="0">
                <a:effectLst/>
              </a:rPr>
              <a:t>And  the  things  </a:t>
            </a:r>
            <a:r>
              <a:rPr lang="en-GB" sz="7600" b="1" i="1" dirty="0">
                <a:effectLst/>
              </a:rPr>
              <a:t>of </a:t>
            </a:r>
            <a:r>
              <a:rPr lang="en-GB" sz="7600" b="1" i="1" dirty="0" smtClean="0">
                <a:effectLst/>
              </a:rPr>
              <a:t> earth  </a:t>
            </a:r>
            <a:r>
              <a:rPr lang="en-GB" sz="7600" b="1" i="1" dirty="0">
                <a:effectLst/>
              </a:rPr>
              <a:t>will </a:t>
            </a:r>
            <a:r>
              <a:rPr lang="en-GB" sz="7600" b="1" i="1" dirty="0" smtClean="0">
                <a:effectLst/>
              </a:rPr>
              <a:t> grow  </a:t>
            </a:r>
            <a:r>
              <a:rPr lang="en-GB" sz="7600" b="1" i="1" dirty="0">
                <a:effectLst/>
              </a:rPr>
              <a:t>strangely </a:t>
            </a:r>
            <a:r>
              <a:rPr lang="en-GB" sz="7600" b="1" i="1" dirty="0" smtClean="0">
                <a:effectLst/>
              </a:rPr>
              <a:t> dim</a:t>
            </a:r>
            <a:endParaRPr lang="en-US" sz="7600" b="1" i="1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600" b="1" i="1" dirty="0" smtClean="0">
                <a:effectLst/>
              </a:rPr>
              <a:t>In  the  light  of  His  </a:t>
            </a:r>
            <a:r>
              <a:rPr lang="en-GB" sz="7600" b="1" i="1" dirty="0">
                <a:effectLst/>
              </a:rPr>
              <a:t>glory </a:t>
            </a:r>
            <a:r>
              <a:rPr lang="en-GB" sz="7600" b="1" i="1" dirty="0" smtClean="0">
                <a:effectLst/>
              </a:rPr>
              <a:t>and  grace</a:t>
            </a:r>
            <a:r>
              <a:rPr lang="en-GB" sz="7600" b="1" i="1" dirty="0">
                <a:effectLst/>
              </a:rPr>
              <a:t>.</a:t>
            </a:r>
            <a:endParaRPr lang="en-US" sz="7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2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723</TotalTime>
  <Words>196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95</cp:revision>
  <dcterms:created xsi:type="dcterms:W3CDTF">2012-08-25T10:40:27Z</dcterms:created>
  <dcterms:modified xsi:type="dcterms:W3CDTF">2018-09-10T17:19:05Z</dcterms:modified>
</cp:coreProperties>
</file>