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8" r:id="rId3"/>
    <p:sldId id="286" r:id="rId4"/>
    <p:sldId id="279" r:id="rId5"/>
    <p:sldId id="287" r:id="rId6"/>
    <p:sldId id="280" r:id="rId7"/>
    <p:sldId id="290" r:id="rId8"/>
    <p:sldId id="288" r:id="rId9"/>
    <p:sldId id="289" r:id="rId10"/>
    <p:sldId id="282" r:id="rId11"/>
    <p:sldId id="295" r:id="rId12"/>
    <p:sldId id="291" r:id="rId13"/>
    <p:sldId id="292" r:id="rId14"/>
    <p:sldId id="284" r:id="rId15"/>
    <p:sldId id="296" r:id="rId16"/>
    <p:sldId id="293" r:id="rId17"/>
    <p:sldId id="294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497" autoAdjust="0"/>
    <p:restoredTop sz="94660"/>
  </p:normalViewPr>
  <p:slideViewPr>
    <p:cSldViewPr>
      <p:cViewPr>
        <p:scale>
          <a:sx n="53" d="100"/>
          <a:sy n="53" d="100"/>
        </p:scale>
        <p:origin x="-1776" y="-6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87174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81412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1301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3132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4452739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38873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295011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77721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069581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522060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5031190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9378"/>
            <a:ext cx="8839200" cy="15541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Gospel  Hymns  and  Songs  </a:t>
            </a:r>
            <a:r>
              <a:rPr lang="en-US" sz="8000" b="1" dirty="0" smtClean="0">
                <a:latin typeface="Comic Sans MS" pitchFamily="66" charset="0"/>
              </a:rPr>
              <a:t>70</a:t>
            </a:r>
            <a:endParaRPr lang="en-US" sz="8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28192"/>
            <a:ext cx="9108504" cy="537321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b="1" dirty="0" smtClean="0">
                <a:latin typeface="Algerian" pitchFamily="82" charset="0"/>
              </a:rPr>
              <a:t>Have you any room for </a:t>
            </a:r>
            <a:r>
              <a:rPr lang="en-GB" sz="8000" b="1" dirty="0" err="1" smtClean="0">
                <a:latin typeface="Algerian" pitchFamily="82" charset="0"/>
              </a:rPr>
              <a:t>jesus</a:t>
            </a:r>
            <a:r>
              <a:rPr lang="en-GB" sz="8000" b="1" dirty="0" smtClean="0">
                <a:latin typeface="Algerian" pitchFamily="82" charset="0"/>
              </a:rPr>
              <a:t>?</a:t>
            </a:r>
            <a:endParaRPr lang="en-US" sz="80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6404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000" dirty="0" smtClean="0"/>
              <a:t>Have you any time </a:t>
            </a:r>
            <a:r>
              <a:rPr lang="en-GB" sz="9000" dirty="0" smtClean="0"/>
              <a:t>for </a:t>
            </a:r>
            <a:r>
              <a:rPr lang="en-GB" sz="9000" dirty="0" smtClean="0"/>
              <a:t>Jesus,</a:t>
            </a:r>
            <a:endParaRPr lang="en-US" sz="9000" dirty="0" smtClean="0"/>
          </a:p>
          <a:p>
            <a:pPr algn="ctr">
              <a:buNone/>
            </a:pPr>
            <a:r>
              <a:rPr lang="en-GB" sz="9000" dirty="0" smtClean="0"/>
              <a:t>As </a:t>
            </a:r>
            <a:r>
              <a:rPr lang="en-GB" sz="9000" dirty="0" smtClean="0"/>
              <a:t>in </a:t>
            </a:r>
            <a:r>
              <a:rPr lang="en-GB" sz="9000" dirty="0" smtClean="0"/>
              <a:t>grace </a:t>
            </a:r>
            <a:r>
              <a:rPr lang="en-GB" sz="9000" dirty="0" smtClean="0"/>
              <a:t>he calls </a:t>
            </a:r>
            <a:r>
              <a:rPr lang="en-GB" sz="9000" dirty="0" smtClean="0"/>
              <a:t>again</a:t>
            </a:r>
            <a:r>
              <a:rPr lang="en-GB" sz="9000" dirty="0" smtClean="0"/>
              <a:t>?</a:t>
            </a:r>
            <a:endParaRPr lang="en-US" sz="90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000" dirty="0" smtClean="0"/>
              <a:t>O </a:t>
            </a:r>
            <a:r>
              <a:rPr lang="en-GB" sz="9000" dirty="0" smtClean="0"/>
              <a:t>today is time accepted,</a:t>
            </a:r>
            <a:endParaRPr lang="en-US" sz="9000" dirty="0" smtClean="0"/>
          </a:p>
          <a:p>
            <a:pPr algn="ctr">
              <a:buNone/>
            </a:pPr>
            <a:r>
              <a:rPr lang="en-GB" sz="9000" dirty="0" smtClean="0"/>
              <a:t>Tomorrow you may </a:t>
            </a:r>
            <a:r>
              <a:rPr lang="en-GB" sz="9000" dirty="0" smtClean="0"/>
              <a:t>call </a:t>
            </a:r>
            <a:r>
              <a:rPr lang="en-GB" sz="9000" dirty="0" smtClean="0"/>
              <a:t>in vain.</a:t>
            </a:r>
            <a:endParaRPr lang="en-US" sz="90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3198"/>
            <a:ext cx="9144000" cy="664480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b="1" i="1" dirty="0" smtClean="0"/>
              <a:t>Room for Jesus,          King of glory,</a:t>
            </a:r>
            <a:endParaRPr lang="en-US" sz="8800" dirty="0" smtClean="0"/>
          </a:p>
          <a:p>
            <a:pPr algn="ctr">
              <a:buNone/>
            </a:pPr>
            <a:r>
              <a:rPr lang="en-GB" sz="8800" b="1" i="1" dirty="0" smtClean="0"/>
              <a:t>Hasten no, His word obey</a:t>
            </a:r>
            <a:r>
              <a:rPr lang="en-GB" sz="8800" b="1" i="1" dirty="0" smtClean="0"/>
              <a:t>,</a:t>
            </a:r>
            <a:endParaRPr lang="en-US" sz="8800" dirty="0" smtClean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14338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b="1" i="1" dirty="0" smtClean="0"/>
              <a:t>Swing </a:t>
            </a:r>
            <a:r>
              <a:rPr lang="en-GB" sz="8800" b="1" i="1" dirty="0" smtClean="0"/>
              <a:t>the heart’s door widely open,</a:t>
            </a:r>
            <a:endParaRPr lang="en-US" sz="8800" dirty="0" smtClean="0"/>
          </a:p>
          <a:p>
            <a:pPr algn="ctr">
              <a:buNone/>
            </a:pPr>
            <a:r>
              <a:rPr lang="en-GB" sz="8800" b="1" i="1" dirty="0" smtClean="0"/>
              <a:t>  Bid Him enter              while you may.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lvl="0" algn="ctr">
              <a:buNone/>
            </a:pPr>
            <a:r>
              <a:rPr lang="en-GB" sz="8200" dirty="0" smtClean="0"/>
              <a:t>Room and time now </a:t>
            </a:r>
            <a:r>
              <a:rPr lang="en-GB" sz="8200" dirty="0" smtClean="0"/>
              <a:t>give </a:t>
            </a:r>
            <a:r>
              <a:rPr lang="en-GB" sz="8200" dirty="0" smtClean="0"/>
              <a:t>to Jesus,</a:t>
            </a:r>
            <a:endParaRPr lang="en-US" sz="8200" dirty="0" smtClean="0"/>
          </a:p>
          <a:p>
            <a:pPr algn="ctr">
              <a:buNone/>
            </a:pPr>
            <a:r>
              <a:rPr lang="en-GB" sz="8200" dirty="0" smtClean="0"/>
              <a:t>Soon will pass God’s  </a:t>
            </a:r>
            <a:r>
              <a:rPr lang="en-GB" sz="8200" dirty="0" smtClean="0"/>
              <a:t>day </a:t>
            </a:r>
            <a:r>
              <a:rPr lang="en-GB" sz="8200" dirty="0" smtClean="0"/>
              <a:t>of grace</a:t>
            </a:r>
            <a:r>
              <a:rPr lang="en-GB" sz="8200" dirty="0" smtClean="0"/>
              <a:t>;</a:t>
            </a:r>
            <a:endParaRPr lang="en-US" sz="82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8700" dirty="0" smtClean="0"/>
              <a:t>Soon </a:t>
            </a:r>
            <a:r>
              <a:rPr lang="en-GB" sz="8700" dirty="0" smtClean="0"/>
              <a:t>thy heart left </a:t>
            </a:r>
            <a:r>
              <a:rPr lang="en-GB" sz="8700" dirty="0" smtClean="0"/>
              <a:t>cold </a:t>
            </a:r>
            <a:r>
              <a:rPr lang="en-GB" sz="8700" dirty="0" smtClean="0"/>
              <a:t>and silent,</a:t>
            </a:r>
            <a:endParaRPr lang="en-US" sz="87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8700" dirty="0" smtClean="0"/>
              <a:t>And thy Saviour’s       pleading cease</a:t>
            </a:r>
            <a:endParaRPr lang="en-US" sz="87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3198"/>
            <a:ext cx="9144000" cy="664480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b="1" i="1" dirty="0" smtClean="0"/>
              <a:t>Room for Jesus,          King of glory,</a:t>
            </a:r>
            <a:endParaRPr lang="en-US" sz="8800" dirty="0" smtClean="0"/>
          </a:p>
          <a:p>
            <a:pPr algn="ctr">
              <a:buNone/>
            </a:pPr>
            <a:r>
              <a:rPr lang="en-GB" sz="8800" b="1" i="1" dirty="0" smtClean="0"/>
              <a:t>Hasten no, His word obey</a:t>
            </a:r>
            <a:r>
              <a:rPr lang="en-GB" sz="8800" b="1" i="1" dirty="0" smtClean="0"/>
              <a:t>,</a:t>
            </a:r>
            <a:endParaRPr lang="en-US" sz="8800" dirty="0" smtClean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14338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b="1" i="1" dirty="0" smtClean="0"/>
              <a:t>Swing </a:t>
            </a:r>
            <a:r>
              <a:rPr lang="en-GB" sz="8800" b="1" i="1" dirty="0" smtClean="0"/>
              <a:t>the heart’s door widely open,</a:t>
            </a:r>
            <a:endParaRPr lang="en-US" sz="8800" dirty="0" smtClean="0"/>
          </a:p>
          <a:p>
            <a:pPr algn="ctr">
              <a:buNone/>
            </a:pPr>
            <a:r>
              <a:rPr lang="en-GB" sz="8800" b="1" i="1" dirty="0" smtClean="0"/>
              <a:t>  Bid Him enter              while you may.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/>
              <a:t>Have you any room </a:t>
            </a:r>
            <a:r>
              <a:rPr lang="en-GB" sz="8800" dirty="0" smtClean="0"/>
              <a:t>for </a:t>
            </a:r>
            <a:r>
              <a:rPr lang="en-GB" sz="8800" dirty="0" smtClean="0"/>
              <a:t>Jesus</a:t>
            </a:r>
            <a:endParaRPr lang="en-US" sz="8800" dirty="0" smtClean="0"/>
          </a:p>
          <a:p>
            <a:pPr algn="ctr">
              <a:buNone/>
            </a:pPr>
            <a:r>
              <a:rPr lang="en-GB" sz="8800" dirty="0" smtClean="0"/>
              <a:t>He who bore </a:t>
            </a:r>
            <a:r>
              <a:rPr lang="en-GB" sz="8800" dirty="0" smtClean="0"/>
              <a:t> your load </a:t>
            </a:r>
            <a:r>
              <a:rPr lang="en-GB" sz="8800" dirty="0" smtClean="0"/>
              <a:t>of sin</a:t>
            </a:r>
            <a:r>
              <a:rPr lang="en-GB" sz="8800" dirty="0" smtClean="0"/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/>
              <a:t>As </a:t>
            </a:r>
            <a:r>
              <a:rPr lang="en-GB" sz="8800" dirty="0" smtClean="0"/>
              <a:t>He knocks and </a:t>
            </a:r>
            <a:r>
              <a:rPr lang="en-GB" sz="8800" dirty="0" smtClean="0"/>
              <a:t>asks </a:t>
            </a:r>
            <a:r>
              <a:rPr lang="en-GB" sz="8800" dirty="0" smtClean="0"/>
              <a:t>admission,</a:t>
            </a:r>
            <a:endParaRPr lang="en-US" sz="8800" dirty="0" smtClean="0"/>
          </a:p>
          <a:p>
            <a:pPr algn="ctr">
              <a:buNone/>
            </a:pPr>
            <a:r>
              <a:rPr lang="en-GB" sz="8800" dirty="0" smtClean="0"/>
              <a:t>Sinners, will you let Him in?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3198"/>
            <a:ext cx="9144000" cy="664480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b="1" i="1" dirty="0" smtClean="0"/>
              <a:t>Room for Jesus,          King of glory,</a:t>
            </a:r>
            <a:endParaRPr lang="en-US" sz="8800" dirty="0" smtClean="0"/>
          </a:p>
          <a:p>
            <a:pPr algn="ctr">
              <a:buNone/>
            </a:pPr>
            <a:r>
              <a:rPr lang="en-GB" sz="8800" b="1" i="1" dirty="0" smtClean="0"/>
              <a:t>Hasten no, His word obey</a:t>
            </a:r>
            <a:r>
              <a:rPr lang="en-GB" sz="8800" b="1" i="1" dirty="0" smtClean="0"/>
              <a:t>,</a:t>
            </a:r>
            <a:endParaRPr lang="en-US" sz="8800" dirty="0" smtClean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14338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b="1" i="1" dirty="0" smtClean="0"/>
              <a:t>Swing </a:t>
            </a:r>
            <a:r>
              <a:rPr lang="en-GB" sz="8800" b="1" i="1" dirty="0" smtClean="0"/>
              <a:t>the heart’s door widely open,</a:t>
            </a:r>
            <a:endParaRPr lang="en-US" sz="8800" dirty="0" smtClean="0"/>
          </a:p>
          <a:p>
            <a:pPr algn="ctr">
              <a:buNone/>
            </a:pPr>
            <a:r>
              <a:rPr lang="en-GB" sz="8800" b="1" i="1" dirty="0" smtClean="0"/>
              <a:t>  Bid Him enter              while you may.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500" dirty="0" smtClean="0"/>
              <a:t> Room for pleasure, </a:t>
            </a:r>
            <a:r>
              <a:rPr lang="en-GB" sz="8500" dirty="0" smtClean="0"/>
              <a:t>room </a:t>
            </a:r>
            <a:r>
              <a:rPr lang="en-GB" sz="8500" dirty="0" smtClean="0"/>
              <a:t>for business,</a:t>
            </a:r>
            <a:endParaRPr lang="en-US" sz="8500" dirty="0" smtClean="0"/>
          </a:p>
          <a:p>
            <a:pPr algn="ctr">
              <a:buNone/>
            </a:pPr>
            <a:r>
              <a:rPr lang="en-GB" sz="8500" dirty="0" smtClean="0"/>
              <a:t>But for Christ the crucified</a:t>
            </a:r>
            <a:r>
              <a:rPr lang="en-GB" sz="8500" dirty="0" smtClean="0"/>
              <a:t>;</a:t>
            </a:r>
            <a:endParaRPr lang="en-US" sz="8500" dirty="0" smtClean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600" dirty="0" smtClean="0"/>
              <a:t>Not </a:t>
            </a:r>
            <a:r>
              <a:rPr lang="en-GB" sz="9600" dirty="0" smtClean="0"/>
              <a:t>a place that              He can enter,</a:t>
            </a:r>
            <a:endParaRPr lang="en-US" sz="9600" dirty="0" smtClean="0"/>
          </a:p>
          <a:p>
            <a:pPr algn="ctr">
              <a:buNone/>
            </a:pPr>
            <a:r>
              <a:rPr lang="en-GB" sz="9600" dirty="0" smtClean="0"/>
              <a:t>In your heart for which </a:t>
            </a:r>
            <a:r>
              <a:rPr lang="en-GB" sz="9600" dirty="0" smtClean="0"/>
              <a:t>He </a:t>
            </a:r>
            <a:r>
              <a:rPr lang="en-GB" sz="9600" dirty="0" smtClean="0"/>
              <a:t>died?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3198"/>
            <a:ext cx="9144000" cy="664480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b="1" i="1" dirty="0" smtClean="0"/>
              <a:t>Room for Jesus,          King of glory,</a:t>
            </a:r>
            <a:endParaRPr lang="en-US" sz="8800" dirty="0" smtClean="0"/>
          </a:p>
          <a:p>
            <a:pPr algn="ctr">
              <a:buNone/>
            </a:pPr>
            <a:r>
              <a:rPr lang="en-GB" sz="8800" b="1" i="1" dirty="0" smtClean="0"/>
              <a:t>Hasten no, His word obey</a:t>
            </a:r>
            <a:r>
              <a:rPr lang="en-GB" sz="8800" b="1" i="1" dirty="0" smtClean="0"/>
              <a:t>,</a:t>
            </a:r>
            <a:endParaRPr lang="en-US" sz="8800" dirty="0" smtClean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14338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b="1" i="1" dirty="0" smtClean="0"/>
              <a:t>Swing </a:t>
            </a:r>
            <a:r>
              <a:rPr lang="en-GB" sz="8800" b="1" i="1" dirty="0" smtClean="0"/>
              <a:t>the heart’s door widely open,</a:t>
            </a:r>
            <a:endParaRPr lang="en-US" sz="8800" dirty="0" smtClean="0"/>
          </a:p>
          <a:p>
            <a:pPr algn="ctr">
              <a:buNone/>
            </a:pPr>
            <a:r>
              <a:rPr lang="en-GB" sz="8800" b="1" i="1" dirty="0" smtClean="0"/>
              <a:t>  Bid Him enter              while you may.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2785</TotalTime>
  <Words>248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cross</vt:lpstr>
      <vt:lpstr>Gospel  Hymns  and  Songs  70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132</cp:revision>
  <dcterms:created xsi:type="dcterms:W3CDTF">2012-08-25T10:40:27Z</dcterms:created>
  <dcterms:modified xsi:type="dcterms:W3CDTF">2015-06-21T08:09:51Z</dcterms:modified>
</cp:coreProperties>
</file>