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84" r:id="rId4"/>
    <p:sldId id="280" r:id="rId5"/>
    <p:sldId id="281" r:id="rId6"/>
    <p:sldId id="283" r:id="rId7"/>
    <p:sldId id="282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49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71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I want to see </a:t>
            </a:r>
            <a:r>
              <a:rPr lang="en-GB" sz="8000" b="1" dirty="0" err="1" smtClean="0">
                <a:latin typeface="Algerian" pitchFamily="82" charset="0"/>
              </a:rPr>
              <a:t>jesus</a:t>
            </a:r>
            <a:r>
              <a:rPr lang="en-GB" sz="8000" b="1" dirty="0" smtClean="0">
                <a:latin typeface="Algerian" pitchFamily="82" charset="0"/>
              </a:rPr>
              <a:t>, don’t you? 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There’s a place for my soul that He doth  prepare,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its beauty by </a:t>
            </a:r>
            <a:r>
              <a:rPr lang="en-GB" sz="5300" dirty="0" smtClean="0"/>
              <a:t>faith            </a:t>
            </a:r>
            <a:r>
              <a:rPr lang="en-GB" sz="5300" dirty="0" smtClean="0"/>
              <a:t>I can view;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First </a:t>
            </a:r>
            <a:r>
              <a:rPr lang="en-GB" sz="5300" dirty="0" smtClean="0"/>
              <a:t>of all, when I </a:t>
            </a:r>
            <a:r>
              <a:rPr lang="en-GB" sz="5300" dirty="0" smtClean="0"/>
              <a:t>enter     </a:t>
            </a:r>
            <a:r>
              <a:rPr lang="en-GB" sz="5300" dirty="0" smtClean="0"/>
              <a:t>that mansion fair,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 </a:t>
            </a:r>
            <a:r>
              <a:rPr lang="en-GB" sz="5300" dirty="0" smtClean="0"/>
              <a:t>want to see Jesus, </a:t>
            </a:r>
            <a:r>
              <a:rPr lang="en-GB" sz="5300" dirty="0" smtClean="0"/>
              <a:t>        don’t </a:t>
            </a:r>
            <a:r>
              <a:rPr lang="en-GB" sz="5300" dirty="0" smtClean="0"/>
              <a:t>you</a:t>
            </a:r>
            <a:r>
              <a:rPr lang="en-GB" sz="5300" dirty="0" smtClean="0"/>
              <a:t>?</a:t>
            </a:r>
            <a:endParaRPr lang="en-US" sz="53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 </a:t>
            </a:r>
            <a:r>
              <a:rPr lang="en-GB" sz="5200" b="1" i="1" dirty="0" smtClean="0"/>
              <a:t>want to see Jesus, </a:t>
            </a:r>
            <a:r>
              <a:rPr lang="en-GB" sz="5200" b="1" i="1" dirty="0" smtClean="0"/>
              <a:t>      don’t </a:t>
            </a:r>
            <a:r>
              <a:rPr lang="en-GB" sz="5200" b="1" i="1" dirty="0" smtClean="0"/>
              <a:t>you?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My </a:t>
            </a:r>
            <a:r>
              <a:rPr lang="en-GB" sz="5200" b="1" i="1" dirty="0" smtClean="0"/>
              <a:t>Saviour so </a:t>
            </a:r>
            <a:r>
              <a:rPr lang="en-GB" sz="5200" b="1" i="1" dirty="0" smtClean="0"/>
              <a:t>            faithful </a:t>
            </a:r>
            <a:r>
              <a:rPr lang="en-GB" sz="5200" b="1" i="1" dirty="0" smtClean="0"/>
              <a:t>and true</a:t>
            </a:r>
            <a:r>
              <a:rPr lang="en-GB" sz="5200" b="1" i="1" dirty="0" smtClean="0"/>
              <a:t>;…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When </a:t>
            </a:r>
            <a:r>
              <a:rPr lang="en-GB" sz="5200" b="1" i="1" dirty="0" smtClean="0"/>
              <a:t>I reach the strand of that love-bright land,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O </a:t>
            </a:r>
            <a:r>
              <a:rPr lang="en-GB" sz="5200" b="1" i="1" dirty="0" smtClean="0"/>
              <a:t>I want to see Jesus, </a:t>
            </a:r>
            <a:r>
              <a:rPr lang="en-GB" sz="5200" b="1" i="1" dirty="0" smtClean="0"/>
              <a:t>   don’t </a:t>
            </a:r>
            <a:r>
              <a:rPr lang="en-GB" sz="5200" b="1" i="1" dirty="0" smtClean="0"/>
              <a:t>you?…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There is One </a:t>
            </a:r>
            <a:r>
              <a:rPr lang="en-GB" sz="5300" dirty="0" smtClean="0"/>
              <a:t>loved me        </a:t>
            </a:r>
            <a:r>
              <a:rPr lang="en-GB" sz="5300" dirty="0" smtClean="0"/>
              <a:t>so that for me he died,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He’s </a:t>
            </a:r>
            <a:r>
              <a:rPr lang="en-GB" sz="5300" dirty="0" smtClean="0"/>
              <a:t>my dear, precious Saviour so true;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On </a:t>
            </a:r>
            <a:r>
              <a:rPr lang="en-GB" sz="5300" dirty="0" smtClean="0"/>
              <a:t>the cross for my </a:t>
            </a:r>
            <a:r>
              <a:rPr lang="en-GB" sz="5300" dirty="0" smtClean="0"/>
              <a:t>sins     </a:t>
            </a:r>
            <a:r>
              <a:rPr lang="en-GB" sz="5300" dirty="0" smtClean="0"/>
              <a:t>He was crucified;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 </a:t>
            </a:r>
            <a:r>
              <a:rPr lang="en-GB" sz="5300" dirty="0" smtClean="0"/>
              <a:t>want to see Jesus, </a:t>
            </a:r>
            <a:r>
              <a:rPr lang="en-GB" sz="5300" dirty="0" smtClean="0"/>
              <a:t>        don’t </a:t>
            </a:r>
            <a:r>
              <a:rPr lang="en-GB" sz="5300" dirty="0" smtClean="0"/>
              <a:t>you? 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 </a:t>
            </a:r>
            <a:r>
              <a:rPr lang="en-GB" sz="5200" b="1" i="1" dirty="0" smtClean="0"/>
              <a:t>want to see Jesus, </a:t>
            </a:r>
            <a:r>
              <a:rPr lang="en-GB" sz="5200" b="1" i="1" dirty="0" smtClean="0"/>
              <a:t>      don’t </a:t>
            </a:r>
            <a:r>
              <a:rPr lang="en-GB" sz="5200" b="1" i="1" dirty="0" smtClean="0"/>
              <a:t>you?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My </a:t>
            </a:r>
            <a:r>
              <a:rPr lang="en-GB" sz="5200" b="1" i="1" dirty="0" smtClean="0"/>
              <a:t>Saviour so </a:t>
            </a:r>
            <a:r>
              <a:rPr lang="en-GB" sz="5200" b="1" i="1" dirty="0" smtClean="0"/>
              <a:t>            faithful </a:t>
            </a:r>
            <a:r>
              <a:rPr lang="en-GB" sz="5200" b="1" i="1" dirty="0" smtClean="0"/>
              <a:t>and true</a:t>
            </a:r>
            <a:r>
              <a:rPr lang="en-GB" sz="5200" b="1" i="1" dirty="0" smtClean="0"/>
              <a:t>;…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When </a:t>
            </a:r>
            <a:r>
              <a:rPr lang="en-GB" sz="5200" b="1" i="1" dirty="0" smtClean="0"/>
              <a:t>I reach the strand of that love-bright land,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O </a:t>
            </a:r>
            <a:r>
              <a:rPr lang="en-GB" sz="5200" b="1" i="1" dirty="0" smtClean="0"/>
              <a:t>I want to see Jesus, </a:t>
            </a:r>
            <a:r>
              <a:rPr lang="en-GB" sz="5200" b="1" i="1" dirty="0" smtClean="0"/>
              <a:t>   don’t </a:t>
            </a:r>
            <a:r>
              <a:rPr lang="en-GB" sz="5200" b="1" i="1" dirty="0" smtClean="0"/>
              <a:t>you?…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When I’m weary and </a:t>
            </a:r>
            <a:r>
              <a:rPr lang="en-GB" sz="5300" dirty="0" smtClean="0"/>
              <a:t>faint   </a:t>
            </a:r>
            <a:r>
              <a:rPr lang="en-GB" sz="5300" dirty="0" smtClean="0"/>
              <a:t>He is always near,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With </a:t>
            </a:r>
            <a:r>
              <a:rPr lang="en-GB" sz="5300" dirty="0" smtClean="0"/>
              <a:t>His joy He my </a:t>
            </a:r>
            <a:r>
              <a:rPr lang="en-GB" sz="5300" dirty="0" smtClean="0"/>
              <a:t>    strength </a:t>
            </a:r>
            <a:r>
              <a:rPr lang="en-GB" sz="5300" dirty="0" smtClean="0"/>
              <a:t>doth renew;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he comforts my heart, speaking words of cheer;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 </a:t>
            </a:r>
            <a:r>
              <a:rPr lang="en-GB" sz="5300" dirty="0" smtClean="0"/>
              <a:t>want to see Jesus</a:t>
            </a:r>
            <a:r>
              <a:rPr lang="en-GB" sz="5300" dirty="0" smtClean="0"/>
              <a:t>,         </a:t>
            </a:r>
            <a:r>
              <a:rPr lang="en-GB" sz="5300" dirty="0" smtClean="0"/>
              <a:t>don’t you?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 </a:t>
            </a:r>
            <a:r>
              <a:rPr lang="en-GB" sz="5200" b="1" i="1" dirty="0" smtClean="0"/>
              <a:t>want to see Jesus, </a:t>
            </a:r>
            <a:r>
              <a:rPr lang="en-GB" sz="5200" b="1" i="1" dirty="0" smtClean="0"/>
              <a:t>      don’t </a:t>
            </a:r>
            <a:r>
              <a:rPr lang="en-GB" sz="5200" b="1" i="1" dirty="0" smtClean="0"/>
              <a:t>you?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My </a:t>
            </a:r>
            <a:r>
              <a:rPr lang="en-GB" sz="5200" b="1" i="1" dirty="0" smtClean="0"/>
              <a:t>Saviour so </a:t>
            </a:r>
            <a:r>
              <a:rPr lang="en-GB" sz="5200" b="1" i="1" dirty="0" smtClean="0"/>
              <a:t>            faithful </a:t>
            </a:r>
            <a:r>
              <a:rPr lang="en-GB" sz="5200" b="1" i="1" dirty="0" smtClean="0"/>
              <a:t>and true</a:t>
            </a:r>
            <a:r>
              <a:rPr lang="en-GB" sz="5200" b="1" i="1" dirty="0" smtClean="0"/>
              <a:t>;…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When </a:t>
            </a:r>
            <a:r>
              <a:rPr lang="en-GB" sz="5200" b="1" i="1" dirty="0" smtClean="0"/>
              <a:t>I reach the strand of that love-bright land,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O </a:t>
            </a:r>
            <a:r>
              <a:rPr lang="en-GB" sz="5200" b="1" i="1" dirty="0" smtClean="0"/>
              <a:t>I want to see Jesus, </a:t>
            </a:r>
            <a:r>
              <a:rPr lang="en-GB" sz="5200" b="1" i="1" dirty="0" smtClean="0"/>
              <a:t>   don’t </a:t>
            </a:r>
            <a:r>
              <a:rPr lang="en-GB" sz="5200" b="1" i="1" dirty="0" smtClean="0"/>
              <a:t>you?…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Holy angels keep watch o’er me thro’ the night</a:t>
            </a:r>
            <a:r>
              <a:rPr lang="en-GB" sz="5300" dirty="0" smtClean="0"/>
              <a:t>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each morning               He guards me anew;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In </a:t>
            </a:r>
            <a:r>
              <a:rPr lang="en-GB" sz="5300" dirty="0" smtClean="0"/>
              <a:t>the smile of His love doth my soul delight;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 </a:t>
            </a:r>
            <a:r>
              <a:rPr lang="en-GB" sz="5300" dirty="0" smtClean="0"/>
              <a:t>want to see Jesus, </a:t>
            </a:r>
            <a:r>
              <a:rPr lang="en-GB" sz="5300" dirty="0" smtClean="0"/>
              <a:t>        don’t </a:t>
            </a:r>
            <a:r>
              <a:rPr lang="en-GB" sz="5300" dirty="0" smtClean="0"/>
              <a:t>you?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 </a:t>
            </a:r>
            <a:r>
              <a:rPr lang="en-GB" sz="5200" b="1" i="1" dirty="0" smtClean="0"/>
              <a:t>want to see Jesus, </a:t>
            </a:r>
            <a:r>
              <a:rPr lang="en-GB" sz="5200" b="1" i="1" dirty="0" smtClean="0"/>
              <a:t>      don’t </a:t>
            </a:r>
            <a:r>
              <a:rPr lang="en-GB" sz="5200" b="1" i="1" dirty="0" smtClean="0"/>
              <a:t>you?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My </a:t>
            </a:r>
            <a:r>
              <a:rPr lang="en-GB" sz="5200" b="1" i="1" dirty="0" smtClean="0"/>
              <a:t>Saviour so </a:t>
            </a:r>
            <a:r>
              <a:rPr lang="en-GB" sz="5200" b="1" i="1" dirty="0" smtClean="0"/>
              <a:t>            faithful </a:t>
            </a:r>
            <a:r>
              <a:rPr lang="en-GB" sz="5200" b="1" i="1" dirty="0" smtClean="0"/>
              <a:t>and true</a:t>
            </a:r>
            <a:r>
              <a:rPr lang="en-GB" sz="5200" b="1" i="1" dirty="0" smtClean="0"/>
              <a:t>;…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When </a:t>
            </a:r>
            <a:r>
              <a:rPr lang="en-GB" sz="5200" b="1" i="1" dirty="0" smtClean="0"/>
              <a:t>I reach the strand of that love-bright land,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O </a:t>
            </a:r>
            <a:r>
              <a:rPr lang="en-GB" sz="5200" b="1" i="1" dirty="0" smtClean="0"/>
              <a:t>I want to see Jesus, </a:t>
            </a:r>
            <a:r>
              <a:rPr lang="en-GB" sz="5200" b="1" i="1" dirty="0" smtClean="0"/>
              <a:t>   don’t </a:t>
            </a:r>
            <a:r>
              <a:rPr lang="en-GB" sz="5200" b="1" i="1" dirty="0" smtClean="0"/>
              <a:t>you?…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He is fairer than lily </a:t>
            </a:r>
            <a:r>
              <a:rPr lang="en-GB" sz="5300" dirty="0" smtClean="0"/>
              <a:t>              or </a:t>
            </a:r>
            <a:r>
              <a:rPr lang="en-GB" sz="5300" dirty="0" smtClean="0"/>
              <a:t>rose to me,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His blessings fall </a:t>
            </a:r>
            <a:r>
              <a:rPr lang="en-GB" sz="5300" dirty="0" smtClean="0"/>
              <a:t>        soft </a:t>
            </a:r>
            <a:r>
              <a:rPr lang="en-GB" sz="5300" dirty="0" smtClean="0"/>
              <a:t>as the dew;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O </a:t>
            </a:r>
            <a:r>
              <a:rPr lang="en-GB" sz="5300" dirty="0" smtClean="0"/>
              <a:t>my heart, how it longs </a:t>
            </a:r>
            <a:r>
              <a:rPr lang="en-GB" sz="5300" dirty="0" smtClean="0"/>
              <a:t>   His </a:t>
            </a:r>
            <a:r>
              <a:rPr lang="en-GB" sz="5300" dirty="0" smtClean="0"/>
              <a:t>dear face to see: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 </a:t>
            </a:r>
            <a:r>
              <a:rPr lang="en-GB" sz="5300" dirty="0" smtClean="0"/>
              <a:t>want to see Jesus, </a:t>
            </a:r>
            <a:r>
              <a:rPr lang="en-GB" sz="5300" dirty="0" smtClean="0"/>
              <a:t>        don’t </a:t>
            </a:r>
            <a:r>
              <a:rPr lang="en-GB" sz="5300" dirty="0" smtClean="0"/>
              <a:t>you? 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 </a:t>
            </a:r>
            <a:r>
              <a:rPr lang="en-GB" sz="5200" b="1" i="1" dirty="0" smtClean="0"/>
              <a:t>want to see Jesus, </a:t>
            </a:r>
            <a:r>
              <a:rPr lang="en-GB" sz="5200" b="1" i="1" dirty="0" smtClean="0"/>
              <a:t>      don’t </a:t>
            </a:r>
            <a:r>
              <a:rPr lang="en-GB" sz="5200" b="1" i="1" dirty="0" smtClean="0"/>
              <a:t>you?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My </a:t>
            </a:r>
            <a:r>
              <a:rPr lang="en-GB" sz="5200" b="1" i="1" dirty="0" smtClean="0"/>
              <a:t>Saviour so </a:t>
            </a:r>
            <a:r>
              <a:rPr lang="en-GB" sz="5200" b="1" i="1" dirty="0" smtClean="0"/>
              <a:t>            faithful </a:t>
            </a:r>
            <a:r>
              <a:rPr lang="en-GB" sz="5200" b="1" i="1" dirty="0" smtClean="0"/>
              <a:t>and true</a:t>
            </a:r>
            <a:r>
              <a:rPr lang="en-GB" sz="5200" b="1" i="1" dirty="0" smtClean="0"/>
              <a:t>;…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When </a:t>
            </a:r>
            <a:r>
              <a:rPr lang="en-GB" sz="5200" b="1" i="1" dirty="0" smtClean="0"/>
              <a:t>I reach the strand of that love-bright land,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O </a:t>
            </a:r>
            <a:r>
              <a:rPr lang="en-GB" sz="5200" b="1" i="1" dirty="0" smtClean="0"/>
              <a:t>I want to see Jesus, </a:t>
            </a:r>
            <a:r>
              <a:rPr lang="en-GB" sz="5200" b="1" i="1" dirty="0" smtClean="0"/>
              <a:t>   don’t </a:t>
            </a:r>
            <a:r>
              <a:rPr lang="en-GB" sz="5200" b="1" i="1" dirty="0" smtClean="0"/>
              <a:t>you?…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2688</TotalTime>
  <Words>393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 Hymns  and  Songs  71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126</cp:revision>
  <dcterms:created xsi:type="dcterms:W3CDTF">2012-08-25T10:40:27Z</dcterms:created>
  <dcterms:modified xsi:type="dcterms:W3CDTF">2014-02-07T18:43:59Z</dcterms:modified>
</cp:coreProperties>
</file>