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887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814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1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31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84452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388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2950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77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0695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752206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5031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 bright="-60000" contras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prism isContent="1"/>
      </p:transition>
    </mc:Choice>
    <mc:Fallback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382000" cy="1554162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>
                <a:latin typeface="Comic Sans MS" pitchFamily="66" charset="0"/>
              </a:rPr>
              <a:t>Gospel Hymns and Songs </a:t>
            </a:r>
            <a:r>
              <a:rPr lang="en-US" sz="5400" b="1" dirty="0" smtClean="0">
                <a:latin typeface="Comic Sans MS" pitchFamily="66" charset="0"/>
              </a:rPr>
              <a:t>72</a:t>
            </a:r>
            <a:endParaRPr lang="en-US" sz="54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4411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800" dirty="0" smtClean="0">
                <a:latin typeface="Algerian" pitchFamily="82" charset="0"/>
              </a:rPr>
              <a:t>The solid rock</a:t>
            </a:r>
            <a:endParaRPr lang="en-US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My hope is built on nothing less,</a:t>
            </a:r>
          </a:p>
          <a:p>
            <a:pPr algn="ctr">
              <a:buNone/>
            </a:pPr>
            <a:r>
              <a:rPr lang="en-GB" sz="4280" dirty="0" smtClean="0"/>
              <a:t>Than Jesus’ blood and righteousness,</a:t>
            </a:r>
          </a:p>
          <a:p>
            <a:pPr algn="ctr">
              <a:buNone/>
            </a:pPr>
            <a:r>
              <a:rPr lang="en-GB" sz="4600" dirty="0" smtClean="0"/>
              <a:t>I dare not trust the sweetest frame,</a:t>
            </a:r>
          </a:p>
          <a:p>
            <a:pPr algn="ctr">
              <a:buNone/>
            </a:pPr>
            <a:r>
              <a:rPr lang="en-GB" sz="4800" dirty="0" smtClean="0"/>
              <a:t>But wholly lean on Jesus’ name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b="1" i="1" dirty="0" smtClean="0"/>
              <a:t>On Christ, the solid rock, I stand;</a:t>
            </a:r>
            <a:endParaRPr lang="en-GB" sz="4400" dirty="0" smtClean="0"/>
          </a:p>
          <a:p>
            <a:pPr>
              <a:buNone/>
            </a:pPr>
            <a:r>
              <a:rPr lang="en-GB" sz="4400" b="1" i="1" dirty="0" smtClean="0"/>
              <a:t>All other ground is sinking sand,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All other ground is sinking sand.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100556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5000" dirty="0" smtClean="0"/>
              <a:t>When darkness seems to hide His face,</a:t>
            </a:r>
          </a:p>
          <a:p>
            <a:pPr algn="ctr">
              <a:buNone/>
            </a:pPr>
            <a:r>
              <a:rPr lang="en-GB" sz="5000" dirty="0" smtClean="0"/>
              <a:t>I rest on his unchanging grace;</a:t>
            </a:r>
          </a:p>
          <a:p>
            <a:pPr algn="ctr">
              <a:buNone/>
            </a:pPr>
            <a:r>
              <a:rPr lang="en-GB" sz="5000" dirty="0" smtClean="0"/>
              <a:t>In every high and stormy gale,</a:t>
            </a:r>
          </a:p>
          <a:p>
            <a:pPr algn="ctr">
              <a:buNone/>
            </a:pPr>
            <a:r>
              <a:rPr lang="en-GB" sz="5000" dirty="0" smtClean="0"/>
              <a:t>My anchor holds within the vale.</a:t>
            </a:r>
            <a:endParaRPr lang="en-GB" sz="50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b="1" i="1" dirty="0" smtClean="0"/>
              <a:t>On Christ, the solid rock, I stand;</a:t>
            </a:r>
            <a:endParaRPr lang="en-GB" sz="4400" dirty="0" smtClean="0"/>
          </a:p>
          <a:p>
            <a:pPr>
              <a:buNone/>
            </a:pPr>
            <a:r>
              <a:rPr lang="en-GB" sz="4400" b="1" i="1" dirty="0" smtClean="0"/>
              <a:t>All other ground is sinking sand,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All other ground is sinking sand.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100556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800" dirty="0" smtClean="0"/>
              <a:t>His oath, His covenant, His blood,</a:t>
            </a:r>
          </a:p>
          <a:p>
            <a:pPr algn="ctr">
              <a:buNone/>
            </a:pPr>
            <a:r>
              <a:rPr lang="en-GB" sz="4700" dirty="0" smtClean="0"/>
              <a:t>Support me in the whelming flood;</a:t>
            </a:r>
          </a:p>
          <a:p>
            <a:pPr algn="ctr">
              <a:buNone/>
            </a:pPr>
            <a:r>
              <a:rPr lang="en-GB" sz="4500" dirty="0" smtClean="0"/>
              <a:t>When all around my soul gives way,</a:t>
            </a:r>
          </a:p>
          <a:p>
            <a:pPr algn="ctr">
              <a:buNone/>
            </a:pPr>
            <a:r>
              <a:rPr lang="en-GB" sz="4800" dirty="0" smtClean="0"/>
              <a:t>He then is all my hope and stay.</a:t>
            </a:r>
          </a:p>
          <a:p>
            <a:pPr algn="ctr">
              <a:buNone/>
            </a:pPr>
            <a:r>
              <a:rPr lang="en-GB" sz="4800" dirty="0" smtClean="0"/>
              <a:t> 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b="1" i="1" dirty="0" smtClean="0"/>
              <a:t>On Christ, the solid rock, I stand;</a:t>
            </a:r>
            <a:endParaRPr lang="en-GB" sz="4400" dirty="0" smtClean="0"/>
          </a:p>
          <a:p>
            <a:pPr>
              <a:buNone/>
            </a:pPr>
            <a:r>
              <a:rPr lang="en-GB" sz="4400" b="1" i="1" dirty="0" smtClean="0"/>
              <a:t>All other ground is sinking sand,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All other ground is sinking sand.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100556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99392"/>
            <a:ext cx="9358346" cy="685804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4400" dirty="0" smtClean="0"/>
              <a:t>When He shall come with trumpet sound,</a:t>
            </a:r>
          </a:p>
          <a:p>
            <a:pPr algn="ctr">
              <a:buNone/>
            </a:pPr>
            <a:r>
              <a:rPr lang="en-GB" sz="4400" dirty="0" smtClean="0"/>
              <a:t>Oh, may I then in Him be found;</a:t>
            </a:r>
          </a:p>
          <a:p>
            <a:pPr algn="ctr">
              <a:buNone/>
            </a:pPr>
            <a:r>
              <a:rPr lang="en-GB" sz="4400" dirty="0" smtClean="0"/>
              <a:t>Dressed in His righteousness alone,</a:t>
            </a:r>
          </a:p>
          <a:p>
            <a:pPr algn="ctr">
              <a:buNone/>
            </a:pPr>
            <a:r>
              <a:rPr lang="en-GB" sz="4400" dirty="0" smtClean="0"/>
              <a:t>Faultless to stand before the throne.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1395545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4400" b="1" i="1" dirty="0" smtClean="0"/>
              <a:t>On Christ, the solid rock, I stand;</a:t>
            </a:r>
            <a:endParaRPr lang="en-GB" sz="4400" dirty="0" smtClean="0"/>
          </a:p>
          <a:p>
            <a:pPr>
              <a:buNone/>
            </a:pPr>
            <a:r>
              <a:rPr lang="en-GB" sz="4400" b="1" i="1" dirty="0" smtClean="0"/>
              <a:t>All other ground is sinking sand,</a:t>
            </a:r>
            <a:endParaRPr lang="en-GB" sz="4400" dirty="0" smtClean="0"/>
          </a:p>
          <a:p>
            <a:pPr algn="ctr">
              <a:buNone/>
            </a:pPr>
            <a:r>
              <a:rPr lang="en-GB" sz="4400" b="1" i="1" dirty="0" smtClean="0"/>
              <a:t>All other ground is sinking sand.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xmlns="" val="100556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492</TotalTime>
  <Words>227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72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CBN</cp:lastModifiedBy>
  <cp:revision>40</cp:revision>
  <dcterms:created xsi:type="dcterms:W3CDTF">2012-08-25T10:40:27Z</dcterms:created>
  <dcterms:modified xsi:type="dcterms:W3CDTF">2013-12-13T22:38:04Z</dcterms:modified>
</cp:coreProperties>
</file>