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F4116-F688-4C8A-8827-EAF68F895E2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56E87-02E0-42A3-BCF0-ACEFD150C4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56E87-02E0-42A3-BCF0-ACEFD150C4B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   Gospel Hymns and Songs </a:t>
            </a:r>
            <a:r>
              <a:rPr lang="en-US" sz="5400" b="1" dirty="0" smtClean="0">
                <a:latin typeface="Comic Sans MS" pitchFamily="66" charset="0"/>
              </a:rPr>
              <a:t>73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Jesus only is our </a:t>
            </a:r>
            <a:r>
              <a:rPr lang="en-GB" sz="9600" dirty="0" smtClean="0">
                <a:latin typeface="Algerian" pitchFamily="82" charset="0"/>
              </a:rPr>
              <a:t>message.</a:t>
            </a:r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24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Jesus only is our Power,</a:t>
            </a:r>
          </a:p>
          <a:p>
            <a:pPr algn="ctr">
              <a:buNone/>
            </a:pPr>
            <a:r>
              <a:rPr lang="en-GB" sz="6000" dirty="0" smtClean="0"/>
              <a:t>His the gift of Pentecost,</a:t>
            </a:r>
          </a:p>
          <a:p>
            <a:pPr algn="ctr">
              <a:buNone/>
            </a:pPr>
            <a:r>
              <a:rPr lang="en-GB" sz="6000" dirty="0" smtClean="0"/>
              <a:t>Jesus,  breathe  Thy Power upon us,</a:t>
            </a:r>
          </a:p>
          <a:p>
            <a:pPr algn="ctr">
              <a:buNone/>
            </a:pPr>
            <a:r>
              <a:rPr lang="en-GB" sz="6000" dirty="0" smtClean="0"/>
              <a:t>Fill us with the Holy Ghost.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Jesus only, Jesus ever,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Jesus all in all we sing;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Saviour, Sanctifier, Healer,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Baptizer and coming King.</a:t>
            </a:r>
            <a:endParaRPr lang="en-GB" sz="6000" dirty="0" smtClean="0"/>
          </a:p>
          <a:p>
            <a:pPr algn="ctr">
              <a:buNone/>
            </a:pPr>
            <a:r>
              <a:rPr lang="en-GB" sz="6000" dirty="0" smtClean="0"/>
              <a:t> 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And for Jesus we are waiting</a:t>
            </a:r>
          </a:p>
          <a:p>
            <a:pPr algn="ctr">
              <a:buNone/>
            </a:pPr>
            <a:r>
              <a:rPr lang="en-GB" sz="6000" dirty="0" smtClean="0"/>
              <a:t>Listening for the trumpet’s sound</a:t>
            </a:r>
          </a:p>
          <a:p>
            <a:pPr algn="ctr">
              <a:buNone/>
            </a:pPr>
            <a:r>
              <a:rPr lang="en-GB" sz="6000" dirty="0" smtClean="0"/>
              <a:t>Then it will be us and Jesus,</a:t>
            </a:r>
          </a:p>
          <a:p>
            <a:pPr algn="ctr">
              <a:buNone/>
            </a:pPr>
            <a:r>
              <a:rPr lang="en-GB" sz="6000" dirty="0" smtClean="0"/>
              <a:t>Living ever with our God.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Jesus only, Jesus ever,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Jesus all in all we sing;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Saviour, Sanctifier, Healer,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Baptizer and coming King.</a:t>
            </a:r>
            <a:endParaRPr lang="en-GB" sz="6000" dirty="0" smtClean="0"/>
          </a:p>
          <a:p>
            <a:pPr algn="ctr">
              <a:buNone/>
            </a:pPr>
            <a:r>
              <a:rPr lang="en-GB" sz="6000" dirty="0" smtClean="0"/>
              <a:t> 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71414"/>
            <a:ext cx="992988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/>
              <a:t>Jesus only is our Message</a:t>
            </a:r>
          </a:p>
          <a:p>
            <a:pPr algn="ctr">
              <a:buNone/>
            </a:pPr>
            <a:r>
              <a:rPr lang="en-GB" sz="6000" dirty="0" smtClean="0"/>
              <a:t>Jesus all our theme shall be,</a:t>
            </a:r>
          </a:p>
          <a:p>
            <a:pPr algn="ctr">
              <a:buNone/>
            </a:pPr>
            <a:r>
              <a:rPr lang="en-GB" sz="6600" dirty="0" smtClean="0"/>
              <a:t>We will lift up Jesus ever,</a:t>
            </a:r>
          </a:p>
          <a:p>
            <a:pPr algn="ctr">
              <a:buNone/>
            </a:pPr>
            <a:r>
              <a:rPr lang="en-GB" sz="6600" dirty="0" smtClean="0"/>
              <a:t>Jesus only will we see.</a:t>
            </a:r>
            <a:endParaRPr lang="en-GB" sz="66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Jesus only, Jesus ever,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Jesus all in all we sing;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Saviour, Sanctifier, Healer,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Baptizer and coming King.</a:t>
            </a:r>
            <a:endParaRPr lang="en-GB" sz="6000" dirty="0" smtClean="0"/>
          </a:p>
          <a:p>
            <a:pPr algn="ctr">
              <a:buNone/>
            </a:pPr>
            <a:r>
              <a:rPr lang="en-GB" sz="6000" dirty="0" smtClean="0"/>
              <a:t> 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71414"/>
            <a:ext cx="9215438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Jesus only is our Saviour;</a:t>
            </a:r>
          </a:p>
          <a:p>
            <a:pPr algn="ctr">
              <a:buNone/>
            </a:pPr>
            <a:r>
              <a:rPr lang="en-GB" sz="6000" dirty="0" smtClean="0"/>
              <a:t>All our guilt He bore away;</a:t>
            </a:r>
          </a:p>
          <a:p>
            <a:pPr algn="ctr">
              <a:buNone/>
            </a:pPr>
            <a:r>
              <a:rPr lang="en-GB" sz="6000" dirty="0" smtClean="0"/>
              <a:t>All our righteousness He gives us,</a:t>
            </a:r>
          </a:p>
          <a:p>
            <a:pPr algn="ctr">
              <a:buNone/>
            </a:pPr>
            <a:r>
              <a:rPr lang="en-GB" sz="6000" dirty="0" smtClean="0"/>
              <a:t>All our strength from day to day.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Jesus only, Jesus ever,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Jesus all in all we sing;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Saviour, Sanctifier, Healer,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Baptizer and coming King.</a:t>
            </a:r>
            <a:endParaRPr lang="en-GB" sz="6000" dirty="0" smtClean="0"/>
          </a:p>
          <a:p>
            <a:pPr algn="ctr">
              <a:buNone/>
            </a:pPr>
            <a:r>
              <a:rPr lang="en-GB" sz="6000" dirty="0" smtClean="0"/>
              <a:t> 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24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Jesus is our Sanctifier,</a:t>
            </a:r>
          </a:p>
          <a:p>
            <a:pPr algn="ctr">
              <a:buNone/>
            </a:pPr>
            <a:r>
              <a:rPr lang="en-GB" sz="6000" dirty="0" smtClean="0"/>
              <a:t>Cleansing us from self and sin,</a:t>
            </a:r>
          </a:p>
          <a:p>
            <a:pPr algn="ctr">
              <a:buNone/>
            </a:pPr>
            <a:r>
              <a:rPr lang="en-GB" sz="6000" dirty="0" smtClean="0"/>
              <a:t>And with all His Spirit’s fullness,</a:t>
            </a:r>
          </a:p>
          <a:p>
            <a:pPr algn="ctr">
              <a:buNone/>
            </a:pPr>
            <a:r>
              <a:rPr lang="en-GB" sz="6000" dirty="0" smtClean="0"/>
              <a:t>Filling all our hearts within.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Jesus only, Jesus ever,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Jesus all in all we sing;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Saviour, Sanctifier, Healer,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Baptizer and coming King.</a:t>
            </a:r>
            <a:endParaRPr lang="en-GB" sz="6000" dirty="0" smtClean="0"/>
          </a:p>
          <a:p>
            <a:pPr algn="ctr">
              <a:buNone/>
            </a:pPr>
            <a:r>
              <a:rPr lang="en-GB" sz="6000" dirty="0" smtClean="0"/>
              <a:t> 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24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/>
              <a:t>Jesus only is our Healer,</a:t>
            </a:r>
          </a:p>
          <a:p>
            <a:pPr algn="ctr">
              <a:buNone/>
            </a:pPr>
            <a:r>
              <a:rPr lang="en-GB" sz="6000" dirty="0" smtClean="0"/>
              <a:t>All our sicknesses he bare</a:t>
            </a:r>
          </a:p>
          <a:p>
            <a:pPr algn="ctr">
              <a:buNone/>
            </a:pPr>
            <a:r>
              <a:rPr lang="en-GB" sz="6000" dirty="0" smtClean="0"/>
              <a:t>And His risen life and fullness,</a:t>
            </a:r>
          </a:p>
          <a:p>
            <a:pPr algn="ctr">
              <a:buNone/>
            </a:pPr>
            <a:r>
              <a:rPr lang="en-GB" sz="6000" dirty="0" smtClean="0"/>
              <a:t>All His members still may share.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i="1" dirty="0" smtClean="0"/>
              <a:t>Jesus only, Jesus ever,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Jesus all in all we sing;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Saviour, Sanctifier, Healer,</a:t>
            </a:r>
            <a:endParaRPr lang="en-GB" sz="6000" dirty="0" smtClean="0"/>
          </a:p>
          <a:p>
            <a:pPr algn="ctr">
              <a:buNone/>
            </a:pPr>
            <a:r>
              <a:rPr lang="en-GB" sz="6000" b="1" i="1" dirty="0" smtClean="0"/>
              <a:t>Baptizer and coming King.</a:t>
            </a:r>
            <a:endParaRPr lang="en-GB" sz="6000" dirty="0" smtClean="0"/>
          </a:p>
          <a:p>
            <a:pPr algn="ctr">
              <a:buNone/>
            </a:pPr>
            <a:r>
              <a:rPr lang="en-GB" sz="6000" dirty="0" smtClean="0"/>
              <a:t> 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606</TotalTime>
  <Words>324</Words>
  <Application>Microsoft Office PowerPoint</Application>
  <PresentationFormat>On-screen Show (4:3)</PresentationFormat>
  <Paragraphs>69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       Gospel Hymns and Songs 73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61</cp:revision>
  <dcterms:created xsi:type="dcterms:W3CDTF">2012-08-25T10:40:27Z</dcterms:created>
  <dcterms:modified xsi:type="dcterms:W3CDTF">2017-06-19T17:39:43Z</dcterms:modified>
</cp:coreProperties>
</file>