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72" r:id="rId5"/>
    <p:sldId id="273" r:id="rId6"/>
    <p:sldId id="276" r:id="rId7"/>
    <p:sldId id="275" r:id="rId8"/>
    <p:sldId id="277" r:id="rId9"/>
    <p:sldId id="278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1584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588717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081412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721301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43132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8445273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38873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329501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777721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9069581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7522060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2503119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 bright="-60000" contrast="-15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slow">
        <p14:prism isContent="1"/>
      </p:transition>
    </mc:Choice>
    <mc:Fallback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382000" cy="1554162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latin typeface="Comic Sans MS" pitchFamily="66" charset="0"/>
              </a:rPr>
              <a:t>    Gospel Hymns and Songs </a:t>
            </a:r>
            <a:r>
              <a:rPr lang="en-US" sz="5400" b="1" dirty="0" smtClean="0">
                <a:latin typeface="Comic Sans MS" pitchFamily="66" charset="0"/>
              </a:rPr>
              <a:t>74</a:t>
            </a:r>
            <a:endParaRPr lang="en-US" sz="54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430280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800" dirty="0" smtClean="0">
                <a:latin typeface="Algerian" pitchFamily="82" charset="0"/>
              </a:rPr>
              <a:t>The heart that was broken for me</a:t>
            </a:r>
            <a:endParaRPr lang="en-US" sz="8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6404633"/>
      </p:ext>
    </p:extLst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" presetID="26" presetClass="entr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70294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000" dirty="0" smtClean="0">
                <a:latin typeface="Algerian" pitchFamily="82" charset="0"/>
              </a:rPr>
              <a:t>There came from the skies in the days long ago</a:t>
            </a:r>
            <a:endParaRPr lang="en-US" sz="5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000" dirty="0" smtClean="0">
                <a:latin typeface="Algerian" pitchFamily="82" charset="0"/>
              </a:rPr>
              <a:t>The Lord with a message of love;</a:t>
            </a:r>
            <a:endParaRPr lang="en-US" sz="5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000" dirty="0" smtClean="0">
                <a:latin typeface="Algerian" pitchFamily="82" charset="0"/>
              </a:rPr>
              <a:t>The world knew Him not; He was treated with scorn –</a:t>
            </a:r>
            <a:endParaRPr lang="en-US" sz="5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000" dirty="0" smtClean="0">
                <a:latin typeface="Algerian" pitchFamily="82" charset="0"/>
              </a:rPr>
              <a:t>This wonderful gift from above.</a:t>
            </a:r>
            <a:endParaRPr lang="en-US" sz="5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70294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4750" b="1" i="1" dirty="0" smtClean="0"/>
              <a:t>They crowned Him with thorns,</a:t>
            </a:r>
            <a:endParaRPr lang="en-US" sz="4750" i="1" dirty="0" smtClean="0"/>
          </a:p>
          <a:p>
            <a:pPr algn="ctr">
              <a:buNone/>
            </a:pPr>
            <a:r>
              <a:rPr lang="en-GB" sz="4750" b="1" i="1" dirty="0" smtClean="0"/>
              <a:t>He was beaten with stripes;</a:t>
            </a:r>
            <a:endParaRPr lang="en-US" sz="4750" i="1" dirty="0" smtClean="0"/>
          </a:p>
          <a:p>
            <a:pPr algn="ctr">
              <a:buNone/>
            </a:pPr>
            <a:r>
              <a:rPr lang="en-GB" sz="4750" b="1" i="1" dirty="0" smtClean="0"/>
              <a:t>He was smitten and nailed to the tree,</a:t>
            </a:r>
            <a:endParaRPr lang="en-US" sz="4750" i="1" dirty="0" smtClean="0"/>
          </a:p>
          <a:p>
            <a:pPr algn="ctr">
              <a:buNone/>
            </a:pPr>
            <a:r>
              <a:rPr lang="en-GB" sz="4750" b="1" i="1" dirty="0" smtClean="0"/>
              <a:t>But the pain in His heart was the hardest to bear;</a:t>
            </a:r>
            <a:endParaRPr lang="en-US" sz="4750" i="1" dirty="0" smtClean="0"/>
          </a:p>
          <a:p>
            <a:pPr algn="ctr">
              <a:buNone/>
            </a:pPr>
            <a:r>
              <a:rPr lang="en-GB" sz="4750" b="1" i="1" dirty="0" smtClean="0"/>
              <a:t>The heart that was broken for me…</a:t>
            </a:r>
            <a:endParaRPr lang="en-GB" sz="4750" i="1" dirty="0"/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70294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000" dirty="0" smtClean="0">
                <a:latin typeface="Algerian" pitchFamily="82" charset="0"/>
              </a:rPr>
              <a:t>He came to His own – </a:t>
            </a:r>
            <a:r>
              <a:rPr lang="en-GB" sz="5000" dirty="0" smtClean="0">
                <a:latin typeface="Algerian" pitchFamily="82" charset="0"/>
              </a:rPr>
              <a:t>to </a:t>
            </a:r>
            <a:r>
              <a:rPr lang="en-GB" sz="5000" dirty="0" smtClean="0">
                <a:latin typeface="Algerian" pitchFamily="82" charset="0"/>
              </a:rPr>
              <a:t>the ones that He loved;</a:t>
            </a:r>
            <a:endParaRPr lang="en-US" sz="5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000" dirty="0" smtClean="0">
                <a:latin typeface="Algerian" pitchFamily="82" charset="0"/>
              </a:rPr>
              <a:t>The sheep that had wandered astray;</a:t>
            </a:r>
            <a:endParaRPr lang="en-US" sz="5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000" dirty="0" smtClean="0">
                <a:latin typeface="Algerian" pitchFamily="82" charset="0"/>
              </a:rPr>
              <a:t>They heard not His voice, but the </a:t>
            </a:r>
            <a:r>
              <a:rPr lang="en-GB" sz="5000" dirty="0" smtClean="0">
                <a:latin typeface="Algerian" pitchFamily="82" charset="0"/>
              </a:rPr>
              <a:t>FRIEND OF MANKIND  </a:t>
            </a:r>
            <a:endParaRPr lang="en-US" sz="50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000" dirty="0" smtClean="0">
                <a:latin typeface="Algerian" pitchFamily="82" charset="0"/>
              </a:rPr>
              <a:t>Was hated and driven away.</a:t>
            </a:r>
            <a:endParaRPr lang="en-US" sz="5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70294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4750" b="1" i="1" dirty="0" smtClean="0"/>
              <a:t>They crowned Him with thorns,</a:t>
            </a:r>
            <a:endParaRPr lang="en-US" sz="4750" i="1" dirty="0" smtClean="0"/>
          </a:p>
          <a:p>
            <a:pPr algn="ctr">
              <a:buNone/>
            </a:pPr>
            <a:r>
              <a:rPr lang="en-GB" sz="4750" b="1" i="1" dirty="0" smtClean="0"/>
              <a:t>He was beaten with stripes;</a:t>
            </a:r>
            <a:endParaRPr lang="en-US" sz="4750" i="1" dirty="0" smtClean="0"/>
          </a:p>
          <a:p>
            <a:pPr algn="ctr">
              <a:buNone/>
            </a:pPr>
            <a:r>
              <a:rPr lang="en-GB" sz="4750" b="1" i="1" dirty="0" smtClean="0"/>
              <a:t>He was smitten and nailed to the tree,</a:t>
            </a:r>
            <a:endParaRPr lang="en-US" sz="4750" i="1" dirty="0" smtClean="0"/>
          </a:p>
          <a:p>
            <a:pPr algn="ctr">
              <a:buNone/>
            </a:pPr>
            <a:r>
              <a:rPr lang="en-GB" sz="4750" b="1" i="1" dirty="0" smtClean="0"/>
              <a:t>But the pain in His heart was the hardest to bear;</a:t>
            </a:r>
            <a:endParaRPr lang="en-US" sz="4750" i="1" dirty="0" smtClean="0"/>
          </a:p>
          <a:p>
            <a:pPr algn="ctr">
              <a:buNone/>
            </a:pPr>
            <a:r>
              <a:rPr lang="en-GB" sz="4750" b="1" i="1" dirty="0" smtClean="0"/>
              <a:t>The heart that was broken for me…</a:t>
            </a:r>
            <a:endParaRPr lang="en-GB" sz="4750" i="1" dirty="0"/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70294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4950" dirty="0" smtClean="0">
                <a:latin typeface="Algerian" pitchFamily="82" charset="0"/>
              </a:rPr>
              <a:t>The birds have their nests, and the foxes have holes,</a:t>
            </a:r>
            <a:endParaRPr lang="en-US" sz="495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4950" dirty="0" smtClean="0">
                <a:latin typeface="Algerian" pitchFamily="82" charset="0"/>
              </a:rPr>
              <a:t>But He had no </a:t>
            </a:r>
            <a:r>
              <a:rPr lang="en-GB" sz="4950" dirty="0" smtClean="0">
                <a:latin typeface="Algerian" pitchFamily="82" charset="0"/>
              </a:rPr>
              <a:t>place          </a:t>
            </a:r>
            <a:r>
              <a:rPr lang="en-GB" sz="4950" dirty="0" smtClean="0">
                <a:latin typeface="Algerian" pitchFamily="82" charset="0"/>
              </a:rPr>
              <a:t>for His head;</a:t>
            </a:r>
            <a:endParaRPr lang="en-US" sz="495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4950" dirty="0" smtClean="0">
                <a:latin typeface="Algerian" pitchFamily="82" charset="0"/>
              </a:rPr>
              <a:t>A pallet of stone on the cold mountain side</a:t>
            </a:r>
            <a:endParaRPr lang="en-US" sz="495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4950" dirty="0" smtClean="0">
                <a:latin typeface="Algerian" pitchFamily="82" charset="0"/>
              </a:rPr>
              <a:t>Was all that He had </a:t>
            </a:r>
            <a:r>
              <a:rPr lang="en-GB" sz="4950" dirty="0" smtClean="0">
                <a:latin typeface="Algerian" pitchFamily="82" charset="0"/>
              </a:rPr>
              <a:t>       for </a:t>
            </a:r>
            <a:r>
              <a:rPr lang="en-GB" sz="4950" dirty="0" smtClean="0">
                <a:latin typeface="Algerian" pitchFamily="82" charset="0"/>
              </a:rPr>
              <a:t>His bed.</a:t>
            </a:r>
            <a:endParaRPr lang="en-US" sz="495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70294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4750" b="1" i="1" dirty="0" smtClean="0"/>
              <a:t>They crowned Him with thorns,</a:t>
            </a:r>
            <a:endParaRPr lang="en-US" sz="4750" i="1" dirty="0" smtClean="0"/>
          </a:p>
          <a:p>
            <a:pPr algn="ctr">
              <a:buNone/>
            </a:pPr>
            <a:r>
              <a:rPr lang="en-GB" sz="4750" b="1" i="1" dirty="0" smtClean="0"/>
              <a:t>He was beaten with stripes;</a:t>
            </a:r>
            <a:endParaRPr lang="en-US" sz="4750" i="1" dirty="0" smtClean="0"/>
          </a:p>
          <a:p>
            <a:pPr algn="ctr">
              <a:buNone/>
            </a:pPr>
            <a:r>
              <a:rPr lang="en-GB" sz="4750" b="1" i="1" dirty="0" smtClean="0"/>
              <a:t>He was smitten and nailed to the tree,</a:t>
            </a:r>
            <a:endParaRPr lang="en-US" sz="4750" i="1" dirty="0" smtClean="0"/>
          </a:p>
          <a:p>
            <a:pPr algn="ctr">
              <a:buNone/>
            </a:pPr>
            <a:r>
              <a:rPr lang="en-GB" sz="4750" b="1" i="1" dirty="0" smtClean="0"/>
              <a:t>But the pain in His heart was the hardest to bear;</a:t>
            </a:r>
            <a:endParaRPr lang="en-US" sz="4750" i="1" dirty="0" smtClean="0"/>
          </a:p>
          <a:p>
            <a:pPr algn="ctr">
              <a:buNone/>
            </a:pPr>
            <a:r>
              <a:rPr lang="en-GB" sz="4750" b="1" i="1" dirty="0" smtClean="0"/>
              <a:t>The heart that was broken for me…</a:t>
            </a:r>
            <a:endParaRPr lang="en-GB" sz="4750" i="1" dirty="0"/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70294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200" dirty="0" smtClean="0">
                <a:latin typeface="Algerian" pitchFamily="82" charset="0"/>
              </a:rPr>
              <a:t>I cannot reject such a Saviour as He;</a:t>
            </a:r>
            <a:endParaRPr lang="en-US" sz="52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200" dirty="0" smtClean="0">
                <a:latin typeface="Algerian" pitchFamily="82" charset="0"/>
              </a:rPr>
              <a:t>Dishonour and wound </a:t>
            </a:r>
            <a:r>
              <a:rPr lang="en-GB" sz="5200" dirty="0" smtClean="0">
                <a:latin typeface="Algerian" pitchFamily="82" charset="0"/>
              </a:rPr>
              <a:t>     Him </a:t>
            </a:r>
            <a:r>
              <a:rPr lang="en-GB" sz="5200" dirty="0" smtClean="0">
                <a:latin typeface="Algerian" pitchFamily="82" charset="0"/>
              </a:rPr>
              <a:t>again;</a:t>
            </a:r>
            <a:endParaRPr lang="en-US" sz="52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200" dirty="0" smtClean="0">
                <a:latin typeface="Algerian" pitchFamily="82" charset="0"/>
              </a:rPr>
              <a:t>I’ll go to His feet and repent of my sin,</a:t>
            </a:r>
            <a:endParaRPr lang="en-US" sz="52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GB" sz="5200" dirty="0" smtClean="0">
                <a:latin typeface="Algerian" pitchFamily="82" charset="0"/>
              </a:rPr>
              <a:t>Be willing </a:t>
            </a:r>
            <a:r>
              <a:rPr lang="en-GB" sz="5200" smtClean="0">
                <a:latin typeface="Algerian" pitchFamily="82" charset="0"/>
              </a:rPr>
              <a:t>to </a:t>
            </a:r>
            <a:r>
              <a:rPr lang="en-GB" sz="5200" smtClean="0">
                <a:latin typeface="Algerian" pitchFamily="82" charset="0"/>
              </a:rPr>
              <a:t>suffer      </a:t>
            </a:r>
            <a:r>
              <a:rPr lang="en-GB" sz="5200" dirty="0" smtClean="0">
                <a:latin typeface="Algerian" pitchFamily="82" charset="0"/>
              </a:rPr>
              <a:t>the pain.</a:t>
            </a:r>
            <a:endParaRPr lang="en-US" sz="5200" dirty="0" smtClean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70294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100" b="1" i="1" dirty="0" smtClean="0"/>
              <a:t>I’ll  take  up  my  cross, </a:t>
            </a:r>
            <a:endParaRPr lang="en-US" sz="5100" dirty="0" smtClean="0"/>
          </a:p>
          <a:p>
            <a:pPr algn="ctr">
              <a:buNone/>
            </a:pPr>
            <a:r>
              <a:rPr lang="en-GB" sz="5100" b="1" i="1" dirty="0" smtClean="0"/>
              <a:t>I  will  walk  by  His  side,</a:t>
            </a:r>
            <a:endParaRPr lang="en-US" sz="5100" dirty="0" smtClean="0"/>
          </a:p>
          <a:p>
            <a:pPr algn="ctr">
              <a:buNone/>
            </a:pPr>
            <a:r>
              <a:rPr lang="en-GB" sz="5100" b="1" i="1" dirty="0" smtClean="0"/>
              <a:t>For  the  pathway  of duty      I  see,</a:t>
            </a:r>
            <a:endParaRPr lang="en-US" sz="5100" dirty="0" smtClean="0"/>
          </a:p>
          <a:p>
            <a:pPr algn="ctr">
              <a:buNone/>
            </a:pPr>
            <a:r>
              <a:rPr lang="en-GB" sz="5100" b="1" i="1" dirty="0" smtClean="0"/>
              <a:t>I  will  follow  my  Lord  and abide  in  His  heart,</a:t>
            </a:r>
            <a:endParaRPr lang="en-US" sz="5100" dirty="0" smtClean="0"/>
          </a:p>
          <a:p>
            <a:pPr algn="ctr">
              <a:buNone/>
            </a:pPr>
            <a:r>
              <a:rPr lang="en-US" sz="5100" b="1" dirty="0" smtClean="0"/>
              <a:t>The  heart  that  was     broken  for  me . . .</a:t>
            </a:r>
            <a:endParaRPr lang="en-US" sz="5100" dirty="0"/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681</TotalTime>
  <Words>323</Words>
  <Application>Microsoft Office PowerPoint</Application>
  <PresentationFormat>On-screen Show (4:3)</PresentationFormat>
  <Paragraphs>38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cross</vt:lpstr>
      <vt:lpstr>    Gospel Hymns and Songs 74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CBN</cp:lastModifiedBy>
  <cp:revision>62</cp:revision>
  <dcterms:created xsi:type="dcterms:W3CDTF">2012-08-25T10:40:27Z</dcterms:created>
  <dcterms:modified xsi:type="dcterms:W3CDTF">2014-01-02T17:25:46Z</dcterms:modified>
</cp:coreProperties>
</file>