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1" r:id="rId2"/>
    <p:sldId id="292" r:id="rId3"/>
    <p:sldId id="297" r:id="rId4"/>
    <p:sldId id="293" r:id="rId5"/>
    <p:sldId id="298" r:id="rId6"/>
    <p:sldId id="294" r:id="rId7"/>
    <p:sldId id="299" r:id="rId8"/>
    <p:sldId id="295" r:id="rId9"/>
    <p:sldId id="300" r:id="rId10"/>
    <p:sldId id="296" r:id="rId11"/>
    <p:sldId id="30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F166-FE69-4F5F-AE9D-864E32D17BB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1E700-27B5-4D7F-BACE-5D58E8C77F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1E700-27B5-4D7F-BACE-5D58E8C77F1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1524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Gospel  Hymns  and Songs  </a:t>
            </a:r>
            <a:r>
              <a:rPr lang="en-US" sz="8000" b="1" dirty="0" smtClean="0">
                <a:latin typeface="Comic Sans MS" pitchFamily="66" charset="0"/>
              </a:rPr>
              <a:t>75</a:t>
            </a:r>
            <a:endParaRPr lang="en-US" sz="6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500042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8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The church’s one foundation </a:t>
            </a:r>
            <a:endParaRPr lang="en-US" sz="8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664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smtClean="0">
                <a:latin typeface="Algerian" pitchFamily="82" charset="0"/>
              </a:rPr>
              <a:t>5. Yet </a:t>
            </a:r>
            <a:r>
              <a:rPr lang="en-GB" sz="5200" dirty="0" smtClean="0">
                <a:latin typeface="Algerian" pitchFamily="82" charset="0"/>
              </a:rPr>
              <a:t>she on earth hath union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With God the Three in One,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And mystic sweet communion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With those whose rest is won.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O happy ones and holy!</a:t>
            </a: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Lord, give us grace that we </a:t>
            </a: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Like them, the meek and lowly,</a:t>
            </a: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On high may dwell with Thee.</a:t>
            </a:r>
            <a:endParaRPr lang="en-GB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664"/>
            <a:ext cx="9144000" cy="7143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1. The </a:t>
            </a:r>
            <a:r>
              <a:rPr lang="en-GB" sz="5500" dirty="0" smtClean="0">
                <a:latin typeface="Algerian" pitchFamily="82" charset="0"/>
              </a:rPr>
              <a:t>Church’s one foundation,</a:t>
            </a: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Is Jesus Christ her Lord:</a:t>
            </a: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She is his new creation</a:t>
            </a: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By water and the word;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656"/>
            <a:ext cx="9144000" cy="71437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From </a:t>
            </a:r>
            <a:r>
              <a:rPr lang="en-GB" sz="5500" dirty="0" err="1" smtClean="0">
                <a:latin typeface="Algerian" pitchFamily="82" charset="0"/>
              </a:rPr>
              <a:t>heav’n</a:t>
            </a:r>
            <a:r>
              <a:rPr lang="en-GB" sz="5500" dirty="0" smtClean="0">
                <a:latin typeface="Algerian" pitchFamily="82" charset="0"/>
              </a:rPr>
              <a:t> He came and sought her</a:t>
            </a: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To be his holy bride;</a:t>
            </a: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With His own blood He bought her,</a:t>
            </a:r>
          </a:p>
          <a:p>
            <a:pPr algn="ctr">
              <a:buNone/>
            </a:pPr>
            <a:r>
              <a:rPr lang="en-GB" sz="5500" dirty="0" smtClean="0">
                <a:latin typeface="Algerian" pitchFamily="82" charset="0"/>
              </a:rPr>
              <a:t>And for her life He died.</a:t>
            </a:r>
            <a:endParaRPr lang="en-GB" sz="5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142876"/>
            <a:ext cx="9358346" cy="70009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300" dirty="0" smtClean="0">
                <a:latin typeface="Algerian" pitchFamily="82" charset="0"/>
              </a:rPr>
              <a:t>2. Elect </a:t>
            </a:r>
            <a:r>
              <a:rPr lang="en-GB" sz="5300" dirty="0" smtClean="0">
                <a:latin typeface="Algerian" pitchFamily="82" charset="0"/>
              </a:rPr>
              <a:t>from every nation,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Yet one o’er all the earth,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Her charter of salvation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One Lord, one faith, one birth,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6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One holy name she blesses,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Partakes one holy food,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And to one hope she presses,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With every grace endued.</a:t>
            </a:r>
            <a:endParaRPr lang="en-GB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664"/>
            <a:ext cx="9144000" cy="71437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3. Though </a:t>
            </a:r>
            <a:r>
              <a:rPr lang="en-GB" sz="5400" dirty="0" smtClean="0">
                <a:latin typeface="Algerian" pitchFamily="82" charset="0"/>
              </a:rPr>
              <a:t>with a scornful wonder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Men see her sore oppressed,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By schisms rent asunder,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By heresies distressed,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Yet saints their watch are keeping,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Their cry goes up, “how long?”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And soon the night of weeping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Shall be the morn of song.</a:t>
            </a:r>
            <a:endParaRPr lang="en-GB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524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4. ‘Mid </a:t>
            </a:r>
            <a:r>
              <a:rPr lang="en-GB" sz="5300" dirty="0" smtClean="0">
                <a:latin typeface="Algerian" pitchFamily="82" charset="0"/>
              </a:rPr>
              <a:t>toil and tribulation,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And tumult of her war;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She waits the consummation</a:t>
            </a:r>
          </a:p>
          <a:p>
            <a:pPr algn="ctr">
              <a:buNone/>
            </a:pPr>
            <a:r>
              <a:rPr lang="en-GB" sz="5300" dirty="0" smtClean="0">
                <a:latin typeface="Algerian" pitchFamily="82" charset="0"/>
              </a:rPr>
              <a:t>Of peace for evermore.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Till with the vision glorious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Her longing eyes are blest,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And the great Church victorious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Shall be the  Church at rest.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 </a:t>
            </a:r>
            <a:endParaRPr lang="en-GB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889</TotalTime>
  <Words>274</Words>
  <Application>Microsoft Office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   Gospel  Hymns  and Songs  75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122</cp:revision>
  <dcterms:created xsi:type="dcterms:W3CDTF">2012-08-25T10:40:27Z</dcterms:created>
  <dcterms:modified xsi:type="dcterms:W3CDTF">2017-09-03T07:01:23Z</dcterms:modified>
</cp:coreProperties>
</file>